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2"/>
  </p:notesMasterIdLst>
  <p:sldIdLst>
    <p:sldId id="785" r:id="rId2"/>
    <p:sldId id="795" r:id="rId3"/>
    <p:sldId id="796" r:id="rId4"/>
    <p:sldId id="797" r:id="rId5"/>
    <p:sldId id="798" r:id="rId6"/>
    <p:sldId id="799" r:id="rId7"/>
    <p:sldId id="800" r:id="rId8"/>
    <p:sldId id="801" r:id="rId9"/>
    <p:sldId id="802" r:id="rId10"/>
    <p:sldId id="803" r:id="rId11"/>
    <p:sldId id="804" r:id="rId12"/>
    <p:sldId id="805" r:id="rId13"/>
    <p:sldId id="806" r:id="rId14"/>
    <p:sldId id="807" r:id="rId15"/>
    <p:sldId id="808" r:id="rId16"/>
    <p:sldId id="809" r:id="rId17"/>
    <p:sldId id="810" r:id="rId18"/>
    <p:sldId id="811" r:id="rId19"/>
    <p:sldId id="812" r:id="rId20"/>
    <p:sldId id="813" r:id="rId21"/>
    <p:sldId id="814" r:id="rId22"/>
    <p:sldId id="815" r:id="rId23"/>
    <p:sldId id="816" r:id="rId24"/>
    <p:sldId id="818" r:id="rId25"/>
    <p:sldId id="819" r:id="rId26"/>
    <p:sldId id="820" r:id="rId27"/>
    <p:sldId id="784" r:id="rId28"/>
    <p:sldId id="511" r:id="rId29"/>
    <p:sldId id="512" r:id="rId30"/>
    <p:sldId id="786" r:id="rId31"/>
  </p:sldIdLst>
  <p:sldSz cx="9906000" cy="6858000" type="A4"/>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6716"/>
    <a:srgbClr val="008000"/>
    <a:srgbClr val="663300"/>
    <a:srgbClr val="19426B"/>
    <a:srgbClr val="40597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779" autoAdjust="0"/>
    <p:restoredTop sz="94660"/>
  </p:normalViewPr>
  <p:slideViewPr>
    <p:cSldViewPr snapToGrid="0">
      <p:cViewPr>
        <p:scale>
          <a:sx n="75" d="100"/>
          <a:sy n="75" d="100"/>
        </p:scale>
        <p:origin x="-786" y="-76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7BD33-EC30-46AC-BD24-401E734F8176}" type="doc">
      <dgm:prSet loTypeId="urn:microsoft.com/office/officeart/2005/8/layout/list1" loCatId="list" qsTypeId="urn:microsoft.com/office/officeart/2005/8/quickstyle/simple5" qsCatId="simple" csTypeId="urn:microsoft.com/office/officeart/2005/8/colors/accent0_1" csCatId="mainScheme" phldr="1"/>
      <dgm:spPr/>
      <dgm:t>
        <a:bodyPr/>
        <a:lstStyle/>
        <a:p>
          <a:endParaRPr lang="uk-UA"/>
        </a:p>
      </dgm:t>
    </dgm:pt>
    <dgm:pt modelId="{D44B0D79-7F04-44B9-9C7C-CD28C17613D0}">
      <dgm:prSet phldrT="[Текст]" custT="1"/>
      <dgm:spPr/>
      <dgm:t>
        <a:bodyPr/>
        <a:lstStyle/>
        <a:p>
          <a:r>
            <a:rPr lang="uk-UA" sz="2000" b="1" i="1" noProof="0" dirty="0"/>
            <a:t>текстового редактора </a:t>
          </a:r>
          <a:r>
            <a:rPr lang="uk-UA" sz="2000" i="1" noProof="0" dirty="0"/>
            <a:t>для введення і редагування тексту програм;</a:t>
          </a:r>
        </a:p>
      </dgm:t>
    </dgm:pt>
    <dgm:pt modelId="{CBC678DE-E0F6-4248-85B7-DD8409BBE0F4}" type="parTrans" cxnId="{F5ABE5B7-449B-46C8-BE46-F3A4F660E09A}">
      <dgm:prSet/>
      <dgm:spPr/>
      <dgm:t>
        <a:bodyPr/>
        <a:lstStyle/>
        <a:p>
          <a:endParaRPr lang="uk-UA" sz="2000" i="1" noProof="0" dirty="0"/>
        </a:p>
      </dgm:t>
    </dgm:pt>
    <dgm:pt modelId="{CB2F3BEF-FA31-40CA-87C5-7058F5D23E9E}" type="sibTrans" cxnId="{F5ABE5B7-449B-46C8-BE46-F3A4F660E09A}">
      <dgm:prSet/>
      <dgm:spPr/>
      <dgm:t>
        <a:bodyPr/>
        <a:lstStyle/>
        <a:p>
          <a:endParaRPr lang="uk-UA" sz="2000" i="1" noProof="0" dirty="0"/>
        </a:p>
      </dgm:t>
    </dgm:pt>
    <dgm:pt modelId="{1B81C372-925C-46FC-96B1-2F1AAF945560}">
      <dgm:prSet phldrT="[Текст]" custT="1"/>
      <dgm:spPr/>
      <dgm:t>
        <a:bodyPr/>
        <a:lstStyle/>
        <a:p>
          <a:r>
            <a:rPr lang="uk-UA" sz="2000" b="1" i="1" noProof="0" dirty="0"/>
            <a:t>компілятора</a:t>
          </a:r>
          <a:r>
            <a:rPr lang="uk-UA" sz="2000" i="1" noProof="0" dirty="0"/>
            <a:t> для перекладу програми з мови програмування </a:t>
          </a:r>
          <a:r>
            <a:rPr lang="uk-UA" sz="2000" b="1" i="1" noProof="0" dirty="0" err="1"/>
            <a:t>Object</a:t>
          </a:r>
          <a:r>
            <a:rPr lang="uk-UA" sz="2000" b="1" i="1" noProof="0" dirty="0"/>
            <a:t> </a:t>
          </a:r>
          <a:r>
            <a:rPr lang="uk-UA" sz="2000" b="1" i="1" noProof="0" dirty="0" err="1"/>
            <a:t>Pascal</a:t>
          </a:r>
          <a:r>
            <a:rPr lang="uk-UA" sz="2000" b="1" i="1" noProof="0" dirty="0"/>
            <a:t> </a:t>
          </a:r>
          <a:r>
            <a:rPr lang="uk-UA" sz="2000" i="1" noProof="0" dirty="0"/>
            <a:t>на мову команд, які може виконати процесор комп'ютера;</a:t>
          </a:r>
        </a:p>
      </dgm:t>
    </dgm:pt>
    <dgm:pt modelId="{EFDD7AA1-CE6D-4DAE-A006-A48F62651F7D}" type="parTrans" cxnId="{A6441D21-127F-4A5A-946F-CDEE8A3F4D19}">
      <dgm:prSet/>
      <dgm:spPr/>
      <dgm:t>
        <a:bodyPr/>
        <a:lstStyle/>
        <a:p>
          <a:endParaRPr lang="uk-UA" sz="2000" i="1" noProof="0" dirty="0"/>
        </a:p>
      </dgm:t>
    </dgm:pt>
    <dgm:pt modelId="{EAA467BD-7E67-4E63-841E-1141B6CA2872}" type="sibTrans" cxnId="{A6441D21-127F-4A5A-946F-CDEE8A3F4D19}">
      <dgm:prSet/>
      <dgm:spPr/>
      <dgm:t>
        <a:bodyPr/>
        <a:lstStyle/>
        <a:p>
          <a:endParaRPr lang="uk-UA" sz="2000" i="1" noProof="0" dirty="0"/>
        </a:p>
      </dgm:t>
    </dgm:pt>
    <dgm:pt modelId="{FFF60420-B008-4E57-9B7A-8B5C4B8F1F0F}">
      <dgm:prSet phldrT="[Текст]" custT="1"/>
      <dgm:spPr/>
      <dgm:t>
        <a:bodyPr/>
        <a:lstStyle/>
        <a:p>
          <a:r>
            <a:rPr lang="uk-UA" sz="2000" b="1" i="1" noProof="0" smtClean="0"/>
            <a:t>засобів налагодження програми </a:t>
          </a:r>
          <a:r>
            <a:rPr lang="uk-UA" sz="2000" i="1" noProof="0" smtClean="0"/>
            <a:t>для пошуку в ній помилок;</a:t>
          </a:r>
          <a:endParaRPr lang="uk-UA" sz="2000" i="1" noProof="0" dirty="0"/>
        </a:p>
      </dgm:t>
    </dgm:pt>
    <dgm:pt modelId="{F58F1996-42CF-41B9-87C6-9B7541547FDC}" type="parTrans" cxnId="{62C63869-0694-4175-851B-A15176CAA5F3}">
      <dgm:prSet/>
      <dgm:spPr/>
      <dgm:t>
        <a:bodyPr/>
        <a:lstStyle/>
        <a:p>
          <a:endParaRPr lang="uk-UA" sz="2000" i="1" noProof="0" dirty="0"/>
        </a:p>
      </dgm:t>
    </dgm:pt>
    <dgm:pt modelId="{893D8247-1D02-4E45-A80D-A06E4F50304F}" type="sibTrans" cxnId="{62C63869-0694-4175-851B-A15176CAA5F3}">
      <dgm:prSet/>
      <dgm:spPr/>
      <dgm:t>
        <a:bodyPr/>
        <a:lstStyle/>
        <a:p>
          <a:endParaRPr lang="uk-UA" sz="2000" i="1" noProof="0" dirty="0"/>
        </a:p>
      </dgm:t>
    </dgm:pt>
    <dgm:pt modelId="{574467BF-CB95-4D99-A5FA-460B08A3B1CD}">
      <dgm:prSet phldrT="[Текст]" custT="1"/>
      <dgm:spPr/>
      <dgm:t>
        <a:bodyPr/>
        <a:lstStyle/>
        <a:p>
          <a:r>
            <a:rPr lang="uk-UA" sz="2000" b="1" i="1" noProof="0" dirty="0"/>
            <a:t>довідкової системи </a:t>
          </a:r>
          <a:r>
            <a:rPr lang="uk-UA" sz="2000" i="1" noProof="0" dirty="0"/>
            <a:t>та інших компонентів.</a:t>
          </a:r>
        </a:p>
      </dgm:t>
    </dgm:pt>
    <dgm:pt modelId="{0F061BA2-5564-42A8-83BD-2FAEFB9E7F8C}" type="parTrans" cxnId="{30A8916B-4F0E-4CFD-BBDB-2B015C36E62E}">
      <dgm:prSet/>
      <dgm:spPr/>
      <dgm:t>
        <a:bodyPr/>
        <a:lstStyle/>
        <a:p>
          <a:endParaRPr lang="uk-UA" sz="2000" i="1" noProof="0" dirty="0"/>
        </a:p>
      </dgm:t>
    </dgm:pt>
    <dgm:pt modelId="{583EE810-A9FA-4532-AC5C-F17662F9099C}" type="sibTrans" cxnId="{30A8916B-4F0E-4CFD-BBDB-2B015C36E62E}">
      <dgm:prSet/>
      <dgm:spPr/>
      <dgm:t>
        <a:bodyPr/>
        <a:lstStyle/>
        <a:p>
          <a:endParaRPr lang="uk-UA" sz="2000" i="1" noProof="0" dirty="0"/>
        </a:p>
      </dgm:t>
    </dgm:pt>
    <dgm:pt modelId="{B977EDBD-ECCA-4BB3-9CB8-465E7CB4624A}" type="pres">
      <dgm:prSet presAssocID="{BD77BD33-EC30-46AC-BD24-401E734F8176}" presName="linear" presStyleCnt="0">
        <dgm:presLayoutVars>
          <dgm:dir/>
          <dgm:animLvl val="lvl"/>
          <dgm:resizeHandles val="exact"/>
        </dgm:presLayoutVars>
      </dgm:prSet>
      <dgm:spPr/>
      <dgm:t>
        <a:bodyPr/>
        <a:lstStyle/>
        <a:p>
          <a:endParaRPr lang="ru-RU"/>
        </a:p>
      </dgm:t>
    </dgm:pt>
    <dgm:pt modelId="{0BA38F30-EBF4-4759-88BC-32F34071F1F4}" type="pres">
      <dgm:prSet presAssocID="{D44B0D79-7F04-44B9-9C7C-CD28C17613D0}" presName="parentLin" presStyleCnt="0"/>
      <dgm:spPr/>
      <dgm:t>
        <a:bodyPr/>
        <a:lstStyle/>
        <a:p>
          <a:endParaRPr lang="ru-RU"/>
        </a:p>
      </dgm:t>
    </dgm:pt>
    <dgm:pt modelId="{6E953302-0E29-4812-BEB4-2390CEE39BB4}" type="pres">
      <dgm:prSet presAssocID="{D44B0D79-7F04-44B9-9C7C-CD28C17613D0}" presName="parentLeftMargin" presStyleLbl="node1" presStyleIdx="0" presStyleCnt="4"/>
      <dgm:spPr/>
      <dgm:t>
        <a:bodyPr/>
        <a:lstStyle/>
        <a:p>
          <a:endParaRPr lang="ru-RU"/>
        </a:p>
      </dgm:t>
    </dgm:pt>
    <dgm:pt modelId="{1756D342-F8CA-4B46-AC54-D77BF461B3FB}" type="pres">
      <dgm:prSet presAssocID="{D44B0D79-7F04-44B9-9C7C-CD28C17613D0}" presName="parentText" presStyleLbl="node1" presStyleIdx="0" presStyleCnt="4" custScaleX="140096">
        <dgm:presLayoutVars>
          <dgm:chMax val="0"/>
          <dgm:bulletEnabled val="1"/>
        </dgm:presLayoutVars>
      </dgm:prSet>
      <dgm:spPr/>
      <dgm:t>
        <a:bodyPr/>
        <a:lstStyle/>
        <a:p>
          <a:endParaRPr lang="ru-RU"/>
        </a:p>
      </dgm:t>
    </dgm:pt>
    <dgm:pt modelId="{4885AA0D-B783-41E6-925E-D434EB1084B7}" type="pres">
      <dgm:prSet presAssocID="{D44B0D79-7F04-44B9-9C7C-CD28C17613D0}" presName="negativeSpace" presStyleCnt="0"/>
      <dgm:spPr/>
      <dgm:t>
        <a:bodyPr/>
        <a:lstStyle/>
        <a:p>
          <a:endParaRPr lang="ru-RU"/>
        </a:p>
      </dgm:t>
    </dgm:pt>
    <dgm:pt modelId="{658AF873-17F5-4342-8D47-7DC5B738E484}" type="pres">
      <dgm:prSet presAssocID="{D44B0D79-7F04-44B9-9C7C-CD28C17613D0}" presName="childText" presStyleLbl="conFgAcc1" presStyleIdx="0" presStyleCnt="4">
        <dgm:presLayoutVars>
          <dgm:bulletEnabled val="1"/>
        </dgm:presLayoutVars>
      </dgm:prSet>
      <dgm:spPr/>
      <dgm:t>
        <a:bodyPr/>
        <a:lstStyle/>
        <a:p>
          <a:endParaRPr lang="ru-RU"/>
        </a:p>
      </dgm:t>
    </dgm:pt>
    <dgm:pt modelId="{2ABC70F4-702D-44B1-B7A4-BAA7815EEDB1}" type="pres">
      <dgm:prSet presAssocID="{CB2F3BEF-FA31-40CA-87C5-7058F5D23E9E}" presName="spaceBetweenRectangles" presStyleCnt="0"/>
      <dgm:spPr/>
      <dgm:t>
        <a:bodyPr/>
        <a:lstStyle/>
        <a:p>
          <a:endParaRPr lang="ru-RU"/>
        </a:p>
      </dgm:t>
    </dgm:pt>
    <dgm:pt modelId="{FD916A8E-90A3-489B-B298-1B6E2D5078B4}" type="pres">
      <dgm:prSet presAssocID="{1B81C372-925C-46FC-96B1-2F1AAF945560}" presName="parentLin" presStyleCnt="0"/>
      <dgm:spPr/>
      <dgm:t>
        <a:bodyPr/>
        <a:lstStyle/>
        <a:p>
          <a:endParaRPr lang="ru-RU"/>
        </a:p>
      </dgm:t>
    </dgm:pt>
    <dgm:pt modelId="{AE9F6BBD-E7E9-4F99-98AE-2D78162455AC}" type="pres">
      <dgm:prSet presAssocID="{1B81C372-925C-46FC-96B1-2F1AAF945560}" presName="parentLeftMargin" presStyleLbl="node1" presStyleIdx="0" presStyleCnt="4"/>
      <dgm:spPr/>
      <dgm:t>
        <a:bodyPr/>
        <a:lstStyle/>
        <a:p>
          <a:endParaRPr lang="ru-RU"/>
        </a:p>
      </dgm:t>
    </dgm:pt>
    <dgm:pt modelId="{8BB64EEC-944E-4E2A-ADFB-1FF519DEC916}" type="pres">
      <dgm:prSet presAssocID="{1B81C372-925C-46FC-96B1-2F1AAF945560}" presName="parentText" presStyleLbl="node1" presStyleIdx="1" presStyleCnt="4" custScaleX="140096">
        <dgm:presLayoutVars>
          <dgm:chMax val="0"/>
          <dgm:bulletEnabled val="1"/>
        </dgm:presLayoutVars>
      </dgm:prSet>
      <dgm:spPr/>
      <dgm:t>
        <a:bodyPr/>
        <a:lstStyle/>
        <a:p>
          <a:endParaRPr lang="ru-RU"/>
        </a:p>
      </dgm:t>
    </dgm:pt>
    <dgm:pt modelId="{503CC255-1B12-40A2-BD6F-71326DB3A641}" type="pres">
      <dgm:prSet presAssocID="{1B81C372-925C-46FC-96B1-2F1AAF945560}" presName="negativeSpace" presStyleCnt="0"/>
      <dgm:spPr/>
      <dgm:t>
        <a:bodyPr/>
        <a:lstStyle/>
        <a:p>
          <a:endParaRPr lang="ru-RU"/>
        </a:p>
      </dgm:t>
    </dgm:pt>
    <dgm:pt modelId="{6F0EA8F0-04DC-4A56-83C1-A0AEECD85065}" type="pres">
      <dgm:prSet presAssocID="{1B81C372-925C-46FC-96B1-2F1AAF945560}" presName="childText" presStyleLbl="conFgAcc1" presStyleIdx="1" presStyleCnt="4">
        <dgm:presLayoutVars>
          <dgm:bulletEnabled val="1"/>
        </dgm:presLayoutVars>
      </dgm:prSet>
      <dgm:spPr/>
      <dgm:t>
        <a:bodyPr/>
        <a:lstStyle/>
        <a:p>
          <a:endParaRPr lang="ru-RU"/>
        </a:p>
      </dgm:t>
    </dgm:pt>
    <dgm:pt modelId="{4239115F-EDAE-424A-91C5-0CB654BF6689}" type="pres">
      <dgm:prSet presAssocID="{EAA467BD-7E67-4E63-841E-1141B6CA2872}" presName="spaceBetweenRectangles" presStyleCnt="0"/>
      <dgm:spPr/>
      <dgm:t>
        <a:bodyPr/>
        <a:lstStyle/>
        <a:p>
          <a:endParaRPr lang="ru-RU"/>
        </a:p>
      </dgm:t>
    </dgm:pt>
    <dgm:pt modelId="{05A8F55A-3772-483E-A958-9DDC5B3659FD}" type="pres">
      <dgm:prSet presAssocID="{FFF60420-B008-4E57-9B7A-8B5C4B8F1F0F}" presName="parentLin" presStyleCnt="0"/>
      <dgm:spPr/>
      <dgm:t>
        <a:bodyPr/>
        <a:lstStyle/>
        <a:p>
          <a:endParaRPr lang="ru-RU"/>
        </a:p>
      </dgm:t>
    </dgm:pt>
    <dgm:pt modelId="{91B98EC0-AB7F-432D-B944-05003E095C43}" type="pres">
      <dgm:prSet presAssocID="{FFF60420-B008-4E57-9B7A-8B5C4B8F1F0F}" presName="parentLeftMargin" presStyleLbl="node1" presStyleIdx="1" presStyleCnt="4"/>
      <dgm:spPr/>
      <dgm:t>
        <a:bodyPr/>
        <a:lstStyle/>
        <a:p>
          <a:endParaRPr lang="ru-RU"/>
        </a:p>
      </dgm:t>
    </dgm:pt>
    <dgm:pt modelId="{DEA3BB8A-478B-4B53-B107-F10DF3067857}" type="pres">
      <dgm:prSet presAssocID="{FFF60420-B008-4E57-9B7A-8B5C4B8F1F0F}" presName="parentText" presStyleLbl="node1" presStyleIdx="2" presStyleCnt="4" custScaleX="140096">
        <dgm:presLayoutVars>
          <dgm:chMax val="0"/>
          <dgm:bulletEnabled val="1"/>
        </dgm:presLayoutVars>
      </dgm:prSet>
      <dgm:spPr/>
      <dgm:t>
        <a:bodyPr/>
        <a:lstStyle/>
        <a:p>
          <a:endParaRPr lang="ru-RU"/>
        </a:p>
      </dgm:t>
    </dgm:pt>
    <dgm:pt modelId="{3F2EF38D-3C91-4CD6-8D51-AAA33F950C55}" type="pres">
      <dgm:prSet presAssocID="{FFF60420-B008-4E57-9B7A-8B5C4B8F1F0F}" presName="negativeSpace" presStyleCnt="0"/>
      <dgm:spPr/>
      <dgm:t>
        <a:bodyPr/>
        <a:lstStyle/>
        <a:p>
          <a:endParaRPr lang="ru-RU"/>
        </a:p>
      </dgm:t>
    </dgm:pt>
    <dgm:pt modelId="{E873AC3B-5E44-4694-9790-BD7568B210CB}" type="pres">
      <dgm:prSet presAssocID="{FFF60420-B008-4E57-9B7A-8B5C4B8F1F0F}" presName="childText" presStyleLbl="conFgAcc1" presStyleIdx="2" presStyleCnt="4">
        <dgm:presLayoutVars>
          <dgm:bulletEnabled val="1"/>
        </dgm:presLayoutVars>
      </dgm:prSet>
      <dgm:spPr/>
      <dgm:t>
        <a:bodyPr/>
        <a:lstStyle/>
        <a:p>
          <a:endParaRPr lang="ru-RU"/>
        </a:p>
      </dgm:t>
    </dgm:pt>
    <dgm:pt modelId="{7A9753F8-75E0-4BA0-BBB7-DEF3CB9A72D1}" type="pres">
      <dgm:prSet presAssocID="{893D8247-1D02-4E45-A80D-A06E4F50304F}" presName="spaceBetweenRectangles" presStyleCnt="0"/>
      <dgm:spPr/>
      <dgm:t>
        <a:bodyPr/>
        <a:lstStyle/>
        <a:p>
          <a:endParaRPr lang="ru-RU"/>
        </a:p>
      </dgm:t>
    </dgm:pt>
    <dgm:pt modelId="{78448E15-4ADA-4BFA-AAD6-45FB6FB21411}" type="pres">
      <dgm:prSet presAssocID="{574467BF-CB95-4D99-A5FA-460B08A3B1CD}" presName="parentLin" presStyleCnt="0"/>
      <dgm:spPr/>
      <dgm:t>
        <a:bodyPr/>
        <a:lstStyle/>
        <a:p>
          <a:endParaRPr lang="ru-RU"/>
        </a:p>
      </dgm:t>
    </dgm:pt>
    <dgm:pt modelId="{E98EC2E3-5C07-423D-AE2B-6CF1F3E81D10}" type="pres">
      <dgm:prSet presAssocID="{574467BF-CB95-4D99-A5FA-460B08A3B1CD}" presName="parentLeftMargin" presStyleLbl="node1" presStyleIdx="2" presStyleCnt="4"/>
      <dgm:spPr/>
      <dgm:t>
        <a:bodyPr/>
        <a:lstStyle/>
        <a:p>
          <a:endParaRPr lang="ru-RU"/>
        </a:p>
      </dgm:t>
    </dgm:pt>
    <dgm:pt modelId="{82FB7D7C-11E8-4F34-B3B4-32BFCC22445F}" type="pres">
      <dgm:prSet presAssocID="{574467BF-CB95-4D99-A5FA-460B08A3B1CD}" presName="parentText" presStyleLbl="node1" presStyleIdx="3" presStyleCnt="4" custScaleX="140096">
        <dgm:presLayoutVars>
          <dgm:chMax val="0"/>
          <dgm:bulletEnabled val="1"/>
        </dgm:presLayoutVars>
      </dgm:prSet>
      <dgm:spPr/>
      <dgm:t>
        <a:bodyPr/>
        <a:lstStyle/>
        <a:p>
          <a:endParaRPr lang="ru-RU"/>
        </a:p>
      </dgm:t>
    </dgm:pt>
    <dgm:pt modelId="{730C661C-CB3E-4D83-B486-229FDA556BDC}" type="pres">
      <dgm:prSet presAssocID="{574467BF-CB95-4D99-A5FA-460B08A3B1CD}" presName="negativeSpace" presStyleCnt="0"/>
      <dgm:spPr/>
      <dgm:t>
        <a:bodyPr/>
        <a:lstStyle/>
        <a:p>
          <a:endParaRPr lang="ru-RU"/>
        </a:p>
      </dgm:t>
    </dgm:pt>
    <dgm:pt modelId="{BAB91DDC-1579-45AC-9E02-8FAEFD97DA0A}" type="pres">
      <dgm:prSet presAssocID="{574467BF-CB95-4D99-A5FA-460B08A3B1CD}" presName="childText" presStyleLbl="conFgAcc1" presStyleIdx="3" presStyleCnt="4">
        <dgm:presLayoutVars>
          <dgm:bulletEnabled val="1"/>
        </dgm:presLayoutVars>
      </dgm:prSet>
      <dgm:spPr/>
      <dgm:t>
        <a:bodyPr/>
        <a:lstStyle/>
        <a:p>
          <a:endParaRPr lang="ru-RU"/>
        </a:p>
      </dgm:t>
    </dgm:pt>
  </dgm:ptLst>
  <dgm:cxnLst>
    <dgm:cxn modelId="{F5ABE5B7-449B-46C8-BE46-F3A4F660E09A}" srcId="{BD77BD33-EC30-46AC-BD24-401E734F8176}" destId="{D44B0D79-7F04-44B9-9C7C-CD28C17613D0}" srcOrd="0" destOrd="0" parTransId="{CBC678DE-E0F6-4248-85B7-DD8409BBE0F4}" sibTransId="{CB2F3BEF-FA31-40CA-87C5-7058F5D23E9E}"/>
    <dgm:cxn modelId="{BA0E5CA1-C451-429E-9FFA-652EC38B6A64}" type="presOf" srcId="{1B81C372-925C-46FC-96B1-2F1AAF945560}" destId="{AE9F6BBD-E7E9-4F99-98AE-2D78162455AC}" srcOrd="0" destOrd="0" presId="urn:microsoft.com/office/officeart/2005/8/layout/list1"/>
    <dgm:cxn modelId="{276DF604-6938-43BA-99BF-21CB1AEF6B43}" type="presOf" srcId="{FFF60420-B008-4E57-9B7A-8B5C4B8F1F0F}" destId="{91B98EC0-AB7F-432D-B944-05003E095C43}" srcOrd="0" destOrd="0" presId="urn:microsoft.com/office/officeart/2005/8/layout/list1"/>
    <dgm:cxn modelId="{48A49F0C-5A35-4EDD-AFFC-845552ABA92C}" type="presOf" srcId="{1B81C372-925C-46FC-96B1-2F1AAF945560}" destId="{8BB64EEC-944E-4E2A-ADFB-1FF519DEC916}" srcOrd="1" destOrd="0" presId="urn:microsoft.com/office/officeart/2005/8/layout/list1"/>
    <dgm:cxn modelId="{1068616D-FB60-46DA-BE8B-6EDEFCB6211D}" type="presOf" srcId="{D44B0D79-7F04-44B9-9C7C-CD28C17613D0}" destId="{6E953302-0E29-4812-BEB4-2390CEE39BB4}" srcOrd="0" destOrd="0" presId="urn:microsoft.com/office/officeart/2005/8/layout/list1"/>
    <dgm:cxn modelId="{3CB3A4AE-B3B3-4F64-A45D-C68CFB2B5FC1}" type="presOf" srcId="{D44B0D79-7F04-44B9-9C7C-CD28C17613D0}" destId="{1756D342-F8CA-4B46-AC54-D77BF461B3FB}" srcOrd="1" destOrd="0" presId="urn:microsoft.com/office/officeart/2005/8/layout/list1"/>
    <dgm:cxn modelId="{4528D738-22D8-4C34-B3B9-869DA1945D53}" type="presOf" srcId="{574467BF-CB95-4D99-A5FA-460B08A3B1CD}" destId="{E98EC2E3-5C07-423D-AE2B-6CF1F3E81D10}" srcOrd="0" destOrd="0" presId="urn:microsoft.com/office/officeart/2005/8/layout/list1"/>
    <dgm:cxn modelId="{C240BA58-DBD2-40B5-9F9E-A7C7937F0521}" type="presOf" srcId="{BD77BD33-EC30-46AC-BD24-401E734F8176}" destId="{B977EDBD-ECCA-4BB3-9CB8-465E7CB4624A}" srcOrd="0" destOrd="0" presId="urn:microsoft.com/office/officeart/2005/8/layout/list1"/>
    <dgm:cxn modelId="{62C63869-0694-4175-851B-A15176CAA5F3}" srcId="{BD77BD33-EC30-46AC-BD24-401E734F8176}" destId="{FFF60420-B008-4E57-9B7A-8B5C4B8F1F0F}" srcOrd="2" destOrd="0" parTransId="{F58F1996-42CF-41B9-87C6-9B7541547FDC}" sibTransId="{893D8247-1D02-4E45-A80D-A06E4F50304F}"/>
    <dgm:cxn modelId="{30A8916B-4F0E-4CFD-BBDB-2B015C36E62E}" srcId="{BD77BD33-EC30-46AC-BD24-401E734F8176}" destId="{574467BF-CB95-4D99-A5FA-460B08A3B1CD}" srcOrd="3" destOrd="0" parTransId="{0F061BA2-5564-42A8-83BD-2FAEFB9E7F8C}" sibTransId="{583EE810-A9FA-4532-AC5C-F17662F9099C}"/>
    <dgm:cxn modelId="{A6441D21-127F-4A5A-946F-CDEE8A3F4D19}" srcId="{BD77BD33-EC30-46AC-BD24-401E734F8176}" destId="{1B81C372-925C-46FC-96B1-2F1AAF945560}" srcOrd="1" destOrd="0" parTransId="{EFDD7AA1-CE6D-4DAE-A006-A48F62651F7D}" sibTransId="{EAA467BD-7E67-4E63-841E-1141B6CA2872}"/>
    <dgm:cxn modelId="{9721498A-B6B4-49CF-804A-8EA05E76B54B}" type="presOf" srcId="{574467BF-CB95-4D99-A5FA-460B08A3B1CD}" destId="{82FB7D7C-11E8-4F34-B3B4-32BFCC22445F}" srcOrd="1" destOrd="0" presId="urn:microsoft.com/office/officeart/2005/8/layout/list1"/>
    <dgm:cxn modelId="{962DA3ED-250F-401F-98C2-1F07E0B58FCF}" type="presOf" srcId="{FFF60420-B008-4E57-9B7A-8B5C4B8F1F0F}" destId="{DEA3BB8A-478B-4B53-B107-F10DF3067857}" srcOrd="1" destOrd="0" presId="urn:microsoft.com/office/officeart/2005/8/layout/list1"/>
    <dgm:cxn modelId="{8F81F5E8-1B3A-4DF0-90C8-CB89B7E133A7}" type="presParOf" srcId="{B977EDBD-ECCA-4BB3-9CB8-465E7CB4624A}" destId="{0BA38F30-EBF4-4759-88BC-32F34071F1F4}" srcOrd="0" destOrd="0" presId="urn:microsoft.com/office/officeart/2005/8/layout/list1"/>
    <dgm:cxn modelId="{B4CEA795-564B-49E6-AFD4-D7D3EC0761B5}" type="presParOf" srcId="{0BA38F30-EBF4-4759-88BC-32F34071F1F4}" destId="{6E953302-0E29-4812-BEB4-2390CEE39BB4}" srcOrd="0" destOrd="0" presId="urn:microsoft.com/office/officeart/2005/8/layout/list1"/>
    <dgm:cxn modelId="{CFCFD6E4-893A-4C5A-9D2C-E031CAB5ACE0}" type="presParOf" srcId="{0BA38F30-EBF4-4759-88BC-32F34071F1F4}" destId="{1756D342-F8CA-4B46-AC54-D77BF461B3FB}" srcOrd="1" destOrd="0" presId="urn:microsoft.com/office/officeart/2005/8/layout/list1"/>
    <dgm:cxn modelId="{61E5DD0E-F873-488F-B9CE-F894700D5A62}" type="presParOf" srcId="{B977EDBD-ECCA-4BB3-9CB8-465E7CB4624A}" destId="{4885AA0D-B783-41E6-925E-D434EB1084B7}" srcOrd="1" destOrd="0" presId="urn:microsoft.com/office/officeart/2005/8/layout/list1"/>
    <dgm:cxn modelId="{EEF02D6F-F2DB-4270-8FC7-B3DFEB6478E4}" type="presParOf" srcId="{B977EDBD-ECCA-4BB3-9CB8-465E7CB4624A}" destId="{658AF873-17F5-4342-8D47-7DC5B738E484}" srcOrd="2" destOrd="0" presId="urn:microsoft.com/office/officeart/2005/8/layout/list1"/>
    <dgm:cxn modelId="{2274449E-CC65-4E96-99E8-3F606E65C140}" type="presParOf" srcId="{B977EDBD-ECCA-4BB3-9CB8-465E7CB4624A}" destId="{2ABC70F4-702D-44B1-B7A4-BAA7815EEDB1}" srcOrd="3" destOrd="0" presId="urn:microsoft.com/office/officeart/2005/8/layout/list1"/>
    <dgm:cxn modelId="{F3FBC009-F068-4982-B566-6170307DD210}" type="presParOf" srcId="{B977EDBD-ECCA-4BB3-9CB8-465E7CB4624A}" destId="{FD916A8E-90A3-489B-B298-1B6E2D5078B4}" srcOrd="4" destOrd="0" presId="urn:microsoft.com/office/officeart/2005/8/layout/list1"/>
    <dgm:cxn modelId="{74DFC8DC-B714-45E8-9F30-6B200BE69F93}" type="presParOf" srcId="{FD916A8E-90A3-489B-B298-1B6E2D5078B4}" destId="{AE9F6BBD-E7E9-4F99-98AE-2D78162455AC}" srcOrd="0" destOrd="0" presId="urn:microsoft.com/office/officeart/2005/8/layout/list1"/>
    <dgm:cxn modelId="{035035B0-877E-4531-A167-F5F38A48AA59}" type="presParOf" srcId="{FD916A8E-90A3-489B-B298-1B6E2D5078B4}" destId="{8BB64EEC-944E-4E2A-ADFB-1FF519DEC916}" srcOrd="1" destOrd="0" presId="urn:microsoft.com/office/officeart/2005/8/layout/list1"/>
    <dgm:cxn modelId="{7815F7CD-5459-4E44-A513-0EE04D0E7A3C}" type="presParOf" srcId="{B977EDBD-ECCA-4BB3-9CB8-465E7CB4624A}" destId="{503CC255-1B12-40A2-BD6F-71326DB3A641}" srcOrd="5" destOrd="0" presId="urn:microsoft.com/office/officeart/2005/8/layout/list1"/>
    <dgm:cxn modelId="{CAB77629-5A1E-4EAE-BFD2-01B96207DD1A}" type="presParOf" srcId="{B977EDBD-ECCA-4BB3-9CB8-465E7CB4624A}" destId="{6F0EA8F0-04DC-4A56-83C1-A0AEECD85065}" srcOrd="6" destOrd="0" presId="urn:microsoft.com/office/officeart/2005/8/layout/list1"/>
    <dgm:cxn modelId="{7BAB5BD7-A12F-44FF-A92D-E1C6D4974656}" type="presParOf" srcId="{B977EDBD-ECCA-4BB3-9CB8-465E7CB4624A}" destId="{4239115F-EDAE-424A-91C5-0CB654BF6689}" srcOrd="7" destOrd="0" presId="urn:microsoft.com/office/officeart/2005/8/layout/list1"/>
    <dgm:cxn modelId="{A9CD5638-2AAD-4B0F-B694-17B9E38C4D54}" type="presParOf" srcId="{B977EDBD-ECCA-4BB3-9CB8-465E7CB4624A}" destId="{05A8F55A-3772-483E-A958-9DDC5B3659FD}" srcOrd="8" destOrd="0" presId="urn:microsoft.com/office/officeart/2005/8/layout/list1"/>
    <dgm:cxn modelId="{D423442F-C138-4F8F-BA13-9F27297F99C5}" type="presParOf" srcId="{05A8F55A-3772-483E-A958-9DDC5B3659FD}" destId="{91B98EC0-AB7F-432D-B944-05003E095C43}" srcOrd="0" destOrd="0" presId="urn:microsoft.com/office/officeart/2005/8/layout/list1"/>
    <dgm:cxn modelId="{2470C3D1-D9C4-4794-ABE1-72376F605922}" type="presParOf" srcId="{05A8F55A-3772-483E-A958-9DDC5B3659FD}" destId="{DEA3BB8A-478B-4B53-B107-F10DF3067857}" srcOrd="1" destOrd="0" presId="urn:microsoft.com/office/officeart/2005/8/layout/list1"/>
    <dgm:cxn modelId="{EA40F936-961F-4074-8F00-3CE62B3F98CD}" type="presParOf" srcId="{B977EDBD-ECCA-4BB3-9CB8-465E7CB4624A}" destId="{3F2EF38D-3C91-4CD6-8D51-AAA33F950C55}" srcOrd="9" destOrd="0" presId="urn:microsoft.com/office/officeart/2005/8/layout/list1"/>
    <dgm:cxn modelId="{E1153709-94AE-406D-854A-ED7DDA941D64}" type="presParOf" srcId="{B977EDBD-ECCA-4BB3-9CB8-465E7CB4624A}" destId="{E873AC3B-5E44-4694-9790-BD7568B210CB}" srcOrd="10" destOrd="0" presId="urn:microsoft.com/office/officeart/2005/8/layout/list1"/>
    <dgm:cxn modelId="{E657DF8F-0437-4109-8FAF-93168DFF20AC}" type="presParOf" srcId="{B977EDBD-ECCA-4BB3-9CB8-465E7CB4624A}" destId="{7A9753F8-75E0-4BA0-BBB7-DEF3CB9A72D1}" srcOrd="11" destOrd="0" presId="urn:microsoft.com/office/officeart/2005/8/layout/list1"/>
    <dgm:cxn modelId="{3B612067-F2D8-4588-86DF-1CF97A69923C}" type="presParOf" srcId="{B977EDBD-ECCA-4BB3-9CB8-465E7CB4624A}" destId="{78448E15-4ADA-4BFA-AAD6-45FB6FB21411}" srcOrd="12" destOrd="0" presId="urn:microsoft.com/office/officeart/2005/8/layout/list1"/>
    <dgm:cxn modelId="{ADC22C5B-F5B9-46D0-9B72-0125E9B4E591}" type="presParOf" srcId="{78448E15-4ADA-4BFA-AAD6-45FB6FB21411}" destId="{E98EC2E3-5C07-423D-AE2B-6CF1F3E81D10}" srcOrd="0" destOrd="0" presId="urn:microsoft.com/office/officeart/2005/8/layout/list1"/>
    <dgm:cxn modelId="{21568AD2-5C38-47AE-8757-7FBC7B1BE74B}" type="presParOf" srcId="{78448E15-4ADA-4BFA-AAD6-45FB6FB21411}" destId="{82FB7D7C-11E8-4F34-B3B4-32BFCC22445F}" srcOrd="1" destOrd="0" presId="urn:microsoft.com/office/officeart/2005/8/layout/list1"/>
    <dgm:cxn modelId="{5FA949A0-A7A3-44CC-9110-E9483FA6B9B9}" type="presParOf" srcId="{B977EDBD-ECCA-4BB3-9CB8-465E7CB4624A}" destId="{730C661C-CB3E-4D83-B486-229FDA556BDC}" srcOrd="13" destOrd="0" presId="urn:microsoft.com/office/officeart/2005/8/layout/list1"/>
    <dgm:cxn modelId="{4CF50D1C-62F5-403F-B0FE-192094CCB527}" type="presParOf" srcId="{B977EDBD-ECCA-4BB3-9CB8-465E7CB4624A}" destId="{BAB91DDC-1579-45AC-9E02-8FAEFD97DA0A}"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AF873-17F5-4342-8D47-7DC5B738E484}">
      <dsp:nvSpPr>
        <dsp:cNvPr id="0" name=""/>
        <dsp:cNvSpPr/>
      </dsp:nvSpPr>
      <dsp:spPr>
        <a:xfrm>
          <a:off x="0" y="468338"/>
          <a:ext cx="9669962" cy="7056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dk1">
              <a:alpha val="90000"/>
              <a:tint val="4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1756D342-F8CA-4B46-AC54-D77BF461B3FB}">
      <dsp:nvSpPr>
        <dsp:cNvPr id="0" name=""/>
        <dsp:cNvSpPr/>
      </dsp:nvSpPr>
      <dsp:spPr>
        <a:xfrm>
          <a:off x="468860" y="55058"/>
          <a:ext cx="9195976" cy="826560"/>
        </a:xfrm>
        <a:prstGeom prst="roundRect">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5851" tIns="0" rIns="255851" bIns="0" numCol="1" spcCol="1270" anchor="ctr" anchorCtr="0">
          <a:noAutofit/>
        </a:bodyPr>
        <a:lstStyle/>
        <a:p>
          <a:pPr lvl="0" algn="l" defTabSz="889000">
            <a:lnSpc>
              <a:spcPct val="90000"/>
            </a:lnSpc>
            <a:spcBef>
              <a:spcPct val="0"/>
            </a:spcBef>
            <a:spcAft>
              <a:spcPct val="35000"/>
            </a:spcAft>
          </a:pPr>
          <a:r>
            <a:rPr lang="uk-UA" sz="2000" b="1" i="1" kern="1200" noProof="0" dirty="0"/>
            <a:t>текстового редактора </a:t>
          </a:r>
          <a:r>
            <a:rPr lang="uk-UA" sz="2000" i="1" kern="1200" noProof="0" dirty="0"/>
            <a:t>для введення і редагування тексту програм;</a:t>
          </a:r>
        </a:p>
      </dsp:txBody>
      <dsp:txXfrm>
        <a:off x="509209" y="95407"/>
        <a:ext cx="9115278" cy="745862"/>
      </dsp:txXfrm>
    </dsp:sp>
    <dsp:sp modelId="{6F0EA8F0-04DC-4A56-83C1-A0AEECD85065}">
      <dsp:nvSpPr>
        <dsp:cNvPr id="0" name=""/>
        <dsp:cNvSpPr/>
      </dsp:nvSpPr>
      <dsp:spPr>
        <a:xfrm>
          <a:off x="0" y="1738418"/>
          <a:ext cx="9669962" cy="7056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dk1">
              <a:alpha val="90000"/>
              <a:tint val="4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8BB64EEC-944E-4E2A-ADFB-1FF519DEC916}">
      <dsp:nvSpPr>
        <dsp:cNvPr id="0" name=""/>
        <dsp:cNvSpPr/>
      </dsp:nvSpPr>
      <dsp:spPr>
        <a:xfrm>
          <a:off x="468860" y="1325138"/>
          <a:ext cx="9195976" cy="826560"/>
        </a:xfrm>
        <a:prstGeom prst="roundRect">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5851" tIns="0" rIns="255851" bIns="0" numCol="1" spcCol="1270" anchor="ctr" anchorCtr="0">
          <a:noAutofit/>
        </a:bodyPr>
        <a:lstStyle/>
        <a:p>
          <a:pPr lvl="0" algn="l" defTabSz="889000">
            <a:lnSpc>
              <a:spcPct val="90000"/>
            </a:lnSpc>
            <a:spcBef>
              <a:spcPct val="0"/>
            </a:spcBef>
            <a:spcAft>
              <a:spcPct val="35000"/>
            </a:spcAft>
          </a:pPr>
          <a:r>
            <a:rPr lang="uk-UA" sz="2000" b="1" i="1" kern="1200" noProof="0" dirty="0"/>
            <a:t>компілятора</a:t>
          </a:r>
          <a:r>
            <a:rPr lang="uk-UA" sz="2000" i="1" kern="1200" noProof="0" dirty="0"/>
            <a:t> для перекладу програми з мови програмування </a:t>
          </a:r>
          <a:r>
            <a:rPr lang="uk-UA" sz="2000" b="1" i="1" kern="1200" noProof="0" dirty="0" err="1"/>
            <a:t>Object</a:t>
          </a:r>
          <a:r>
            <a:rPr lang="uk-UA" sz="2000" b="1" i="1" kern="1200" noProof="0" dirty="0"/>
            <a:t> </a:t>
          </a:r>
          <a:r>
            <a:rPr lang="uk-UA" sz="2000" b="1" i="1" kern="1200" noProof="0" dirty="0" err="1"/>
            <a:t>Pascal</a:t>
          </a:r>
          <a:r>
            <a:rPr lang="uk-UA" sz="2000" b="1" i="1" kern="1200" noProof="0" dirty="0"/>
            <a:t> </a:t>
          </a:r>
          <a:r>
            <a:rPr lang="uk-UA" sz="2000" i="1" kern="1200" noProof="0" dirty="0"/>
            <a:t>на мову команд, які може виконати процесор комп'ютера;</a:t>
          </a:r>
        </a:p>
      </dsp:txBody>
      <dsp:txXfrm>
        <a:off x="509209" y="1365487"/>
        <a:ext cx="9115278" cy="745862"/>
      </dsp:txXfrm>
    </dsp:sp>
    <dsp:sp modelId="{E873AC3B-5E44-4694-9790-BD7568B210CB}">
      <dsp:nvSpPr>
        <dsp:cNvPr id="0" name=""/>
        <dsp:cNvSpPr/>
      </dsp:nvSpPr>
      <dsp:spPr>
        <a:xfrm>
          <a:off x="0" y="3008498"/>
          <a:ext cx="9669962" cy="7056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dk1">
              <a:alpha val="90000"/>
              <a:tint val="4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DEA3BB8A-478B-4B53-B107-F10DF3067857}">
      <dsp:nvSpPr>
        <dsp:cNvPr id="0" name=""/>
        <dsp:cNvSpPr/>
      </dsp:nvSpPr>
      <dsp:spPr>
        <a:xfrm>
          <a:off x="468860" y="2595218"/>
          <a:ext cx="9195976" cy="826560"/>
        </a:xfrm>
        <a:prstGeom prst="roundRect">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5851" tIns="0" rIns="255851" bIns="0" numCol="1" spcCol="1270" anchor="ctr" anchorCtr="0">
          <a:noAutofit/>
        </a:bodyPr>
        <a:lstStyle/>
        <a:p>
          <a:pPr lvl="0" algn="l" defTabSz="889000">
            <a:lnSpc>
              <a:spcPct val="90000"/>
            </a:lnSpc>
            <a:spcBef>
              <a:spcPct val="0"/>
            </a:spcBef>
            <a:spcAft>
              <a:spcPct val="35000"/>
            </a:spcAft>
          </a:pPr>
          <a:r>
            <a:rPr lang="uk-UA" sz="2000" b="1" i="1" kern="1200" noProof="0" smtClean="0"/>
            <a:t>засобів налагодження програми </a:t>
          </a:r>
          <a:r>
            <a:rPr lang="uk-UA" sz="2000" i="1" kern="1200" noProof="0" smtClean="0"/>
            <a:t>для пошуку в ній помилок;</a:t>
          </a:r>
          <a:endParaRPr lang="uk-UA" sz="2000" i="1" kern="1200" noProof="0" dirty="0"/>
        </a:p>
      </dsp:txBody>
      <dsp:txXfrm>
        <a:off x="509209" y="2635567"/>
        <a:ext cx="9115278" cy="745862"/>
      </dsp:txXfrm>
    </dsp:sp>
    <dsp:sp modelId="{BAB91DDC-1579-45AC-9E02-8FAEFD97DA0A}">
      <dsp:nvSpPr>
        <dsp:cNvPr id="0" name=""/>
        <dsp:cNvSpPr/>
      </dsp:nvSpPr>
      <dsp:spPr>
        <a:xfrm>
          <a:off x="0" y="4278578"/>
          <a:ext cx="9669962" cy="7056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dk1">
              <a:alpha val="90000"/>
              <a:tint val="4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82FB7D7C-11E8-4F34-B3B4-32BFCC22445F}">
      <dsp:nvSpPr>
        <dsp:cNvPr id="0" name=""/>
        <dsp:cNvSpPr/>
      </dsp:nvSpPr>
      <dsp:spPr>
        <a:xfrm>
          <a:off x="468860" y="3865298"/>
          <a:ext cx="9195976" cy="826560"/>
        </a:xfrm>
        <a:prstGeom prst="roundRect">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5851" tIns="0" rIns="255851" bIns="0" numCol="1" spcCol="1270" anchor="ctr" anchorCtr="0">
          <a:noAutofit/>
        </a:bodyPr>
        <a:lstStyle/>
        <a:p>
          <a:pPr lvl="0" algn="l" defTabSz="889000">
            <a:lnSpc>
              <a:spcPct val="90000"/>
            </a:lnSpc>
            <a:spcBef>
              <a:spcPct val="0"/>
            </a:spcBef>
            <a:spcAft>
              <a:spcPct val="35000"/>
            </a:spcAft>
          </a:pPr>
          <a:r>
            <a:rPr lang="uk-UA" sz="2000" b="1" i="1" kern="1200" noProof="0" dirty="0"/>
            <a:t>довідкової системи </a:t>
          </a:r>
          <a:r>
            <a:rPr lang="uk-UA" sz="2000" i="1" kern="1200" noProof="0" dirty="0"/>
            <a:t>та інших компонентів.</a:t>
          </a:r>
        </a:p>
      </dsp:txBody>
      <dsp:txXfrm>
        <a:off x="509209" y="3905647"/>
        <a:ext cx="9115278"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79A10-FF74-476E-9CB6-3C55F07CEAF0}" type="datetimeFigureOut">
              <a:rPr lang="ru-RU" smtClean="0"/>
              <a:pPr/>
              <a:t>24.11.2018</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60935-58FC-4035-AB1A-EEEB2F38B079}" type="slidenum">
              <a:rPr lang="ru-RU" smtClean="0"/>
              <a:pPr/>
              <a:t>‹№›</a:t>
            </a:fld>
            <a:endParaRPr lang="ru-RU"/>
          </a:p>
        </p:txBody>
      </p:sp>
    </p:spTree>
    <p:extLst>
      <p:ext uri="{BB962C8B-B14F-4D97-AF65-F5344CB8AC3E}">
        <p14:creationId xmlns:p14="http://schemas.microsoft.com/office/powerpoint/2010/main" xmlns="" val="213266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1B383F7-9346-4AD5-8EFC-1D69FC147018}" type="slidenum">
              <a:rPr lang="uk-UA" smtClean="0"/>
              <a:pPr/>
              <a:t>1</a:t>
            </a:fld>
            <a:endParaRPr lang="uk-UA"/>
          </a:p>
        </p:txBody>
      </p:sp>
    </p:spTree>
    <p:extLst>
      <p:ext uri="{BB962C8B-B14F-4D97-AF65-F5344CB8AC3E}">
        <p14:creationId xmlns:p14="http://schemas.microsoft.com/office/powerpoint/2010/main" xmlns="" val="143837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52500" y="685800"/>
            <a:ext cx="4953000" cy="34290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A1B383F7-9346-4AD5-8EFC-1D69FC147018}" type="slidenum">
              <a:rPr lang="uk-UA" smtClean="0"/>
              <a:pPr/>
              <a:t>29</a:t>
            </a:fld>
            <a:endParaRPr lang="uk-UA"/>
          </a:p>
        </p:txBody>
      </p:sp>
    </p:spTree>
    <p:extLst>
      <p:ext uri="{BB962C8B-B14F-4D97-AF65-F5344CB8AC3E}">
        <p14:creationId xmlns:p14="http://schemas.microsoft.com/office/powerpoint/2010/main" xmlns="" val="286939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1B383F7-9346-4AD5-8EFC-1D69FC147018}" type="slidenum">
              <a:rPr lang="uk-UA" smtClean="0"/>
              <a:pPr/>
              <a:t>30</a:t>
            </a:fld>
            <a:endParaRPr lang="uk-UA"/>
          </a:p>
        </p:txBody>
      </p:sp>
    </p:spTree>
    <p:extLst>
      <p:ext uri="{BB962C8B-B14F-4D97-AF65-F5344CB8AC3E}">
        <p14:creationId xmlns:p14="http://schemas.microsoft.com/office/powerpoint/2010/main" xmlns="" val="1438376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ий слайд">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 y="-8626"/>
            <a:ext cx="4736126" cy="6522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96" name="Rectangle 24"/>
          <p:cNvSpPr>
            <a:spLocks noChangeArrowheads="1"/>
          </p:cNvSpPr>
          <p:nvPr/>
        </p:nvSpPr>
        <p:spPr bwMode="auto">
          <a:xfrm>
            <a:off x="0" y="3527426"/>
            <a:ext cx="9906000" cy="3357563"/>
          </a:xfrm>
          <a:prstGeom prst="rect">
            <a:avLst/>
          </a:prstGeom>
          <a:gradFill>
            <a:gsLst>
              <a:gs pos="0">
                <a:schemeClr val="accent3">
                  <a:lumMod val="25000"/>
                  <a:lumOff val="75000"/>
                </a:schemeClr>
              </a:gs>
              <a:gs pos="100000">
                <a:schemeClr val="accent6"/>
              </a:gs>
            </a:gsLst>
            <a:lin ang="5400000" scaled="0"/>
          </a:gradFill>
          <a:ln>
            <a:noFill/>
          </a:ln>
          <a:effectLst/>
          <a:extLst/>
        </p:spPr>
        <p:txBody>
          <a:bodyPr wrap="none" anchor="ctr"/>
          <a:lstStyle/>
          <a:p>
            <a:endParaRPr lang="uk-UA"/>
          </a:p>
        </p:txBody>
      </p:sp>
      <p:sp>
        <p:nvSpPr>
          <p:cNvPr id="3074" name="Rectangle 2"/>
          <p:cNvSpPr>
            <a:spLocks noGrp="1" noChangeArrowheads="1"/>
          </p:cNvSpPr>
          <p:nvPr>
            <p:ph type="ctrTitle" hasCustomPrompt="1"/>
          </p:nvPr>
        </p:nvSpPr>
        <p:spPr>
          <a:xfrm>
            <a:off x="4698165" y="-1725"/>
            <a:ext cx="5207836" cy="3646749"/>
          </a:xfr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algn="ctr">
              <a:defRPr sz="4400" b="1" cap="none" spc="0">
                <a:ln w="28575">
                  <a:solidFill>
                    <a:schemeClr val="tx1">
                      <a:lumMod val="60000"/>
                      <a:lumOff val="40000"/>
                    </a:schemeClr>
                  </a:solidFill>
                </a:ln>
                <a:solidFill>
                  <a:srgbClr val="0740C6"/>
                </a:solidFill>
                <a:effectLst>
                  <a:glow rad="63500">
                    <a:schemeClr val="accent2">
                      <a:satMod val="175000"/>
                      <a:alpha val="40000"/>
                    </a:schemeClr>
                  </a:glow>
                  <a:outerShdw blurRad="50800" dist="38100" algn="l" rotWithShape="0">
                    <a:prstClr val="black">
                      <a:alpha val="40000"/>
                    </a:prstClr>
                  </a:outerShdw>
                </a:effectLst>
              </a:defRPr>
            </a:lvl1pPr>
          </a:lstStyle>
          <a:p>
            <a:pPr lvl="0"/>
            <a:r>
              <a:rPr lang="ru-RU" noProof="0" dirty="0" smtClean="0"/>
              <a:t>ОБРАЗЕЦ ЗАГОЛОВКА</a:t>
            </a:r>
            <a:endParaRPr lang="en-US" noProof="0" dirty="0" smtClean="0"/>
          </a:p>
        </p:txBody>
      </p:sp>
      <p:sp>
        <p:nvSpPr>
          <p:cNvPr id="5" name="Номер слайда 4"/>
          <p:cNvSpPr>
            <a:spLocks noGrp="1"/>
          </p:cNvSpPr>
          <p:nvPr>
            <p:ph type="sldNum" sz="quarter" idx="10"/>
          </p:nvPr>
        </p:nvSpPr>
        <p:spPr/>
        <p:txBody>
          <a:bodyPr/>
          <a:lstStyle/>
          <a:p>
            <a:fld id="{2152E948-F03E-4133-ABAE-EC8DE8272D46}" type="slidenum">
              <a:rPr lang="uk-UA" smtClean="0"/>
              <a:pPr/>
              <a:t>‹№›</a:t>
            </a:fld>
            <a:endParaRPr lang="uk-UA"/>
          </a:p>
        </p:txBody>
      </p:sp>
      <p:pic>
        <p:nvPicPr>
          <p:cNvPr id="21" name="Рисунок 2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16896" y="6021289"/>
            <a:ext cx="6174660" cy="991249"/>
          </a:xfrm>
          <a:prstGeom prst="rect">
            <a:avLst/>
          </a:prstGeom>
        </p:spPr>
      </p:pic>
      <p:pic>
        <p:nvPicPr>
          <p:cNvPr id="19" name="Рисунок 1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92827" y="5893740"/>
            <a:ext cx="6174660" cy="991249"/>
          </a:xfrm>
          <a:prstGeom prst="rect">
            <a:avLst/>
          </a:prstGeom>
        </p:spPr>
      </p:pic>
      <p:grpSp>
        <p:nvGrpSpPr>
          <p:cNvPr id="2" name="Группа 1"/>
          <p:cNvGrpSpPr/>
          <p:nvPr/>
        </p:nvGrpSpPr>
        <p:grpSpPr>
          <a:xfrm>
            <a:off x="469868" y="1797526"/>
            <a:ext cx="4980518" cy="4912272"/>
            <a:chOff x="433724" y="1797526"/>
            <a:chExt cx="4597401" cy="4912272"/>
          </a:xfrm>
        </p:grpSpPr>
        <p:pic>
          <p:nvPicPr>
            <p:cNvPr id="1026" name="Picture 2" descr="C:\Users\adam\Desktop\klas.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433724" y="1844824"/>
              <a:ext cx="4597401" cy="4864974"/>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Oval 23"/>
            <p:cNvSpPr>
              <a:spLocks noChangeArrowheads="1"/>
            </p:cNvSpPr>
            <p:nvPr userDrawn="1"/>
          </p:nvSpPr>
          <p:spPr bwMode="gray">
            <a:xfrm rot="20995103">
              <a:off x="1896638" y="1797526"/>
              <a:ext cx="1440160" cy="1445472"/>
            </a:xfrm>
            <a:prstGeom prst="ellipse">
              <a:avLst/>
            </a:prstGeom>
            <a:noFill/>
            <a:ln>
              <a:noFill/>
            </a:ln>
            <a:effectLs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48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8</a:t>
              </a:r>
              <a:endParaRPr lang="uk-UA" sz="8000" b="1" i="1" cap="all" spc="0" dirty="0">
                <a:ln w="38100" cmpd="sng">
                  <a:solidFill>
                    <a:schemeClr val="tx1">
                      <a:lumMod val="60000"/>
                      <a:lumOff val="4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7161212" y="152400"/>
            <a:ext cx="2249488" cy="6337300"/>
          </a:xfrm>
        </p:spPr>
        <p:txBody>
          <a:bodyPr vert="eaVert"/>
          <a:lstStyle/>
          <a:p>
            <a:r>
              <a:rPr lang="ru-RU" smtClean="0"/>
              <a:t>Образец заголовка</a:t>
            </a:r>
            <a:endParaRPr lang="uk-UA"/>
          </a:p>
        </p:txBody>
      </p:sp>
      <p:sp>
        <p:nvSpPr>
          <p:cNvPr id="3" name="Місце для вертикального тексту 2"/>
          <p:cNvSpPr>
            <a:spLocks noGrp="1"/>
          </p:cNvSpPr>
          <p:nvPr>
            <p:ph type="body" orient="vert" idx="1"/>
          </p:nvPr>
        </p:nvSpPr>
        <p:spPr>
          <a:xfrm>
            <a:off x="412750" y="152400"/>
            <a:ext cx="6583363" cy="6337300"/>
          </a:xfrm>
        </p:spPr>
        <p:txBody>
          <a:bodyPr vert="eaVert"/>
          <a:lstStyle>
            <a:lvl1pPr>
              <a:defRPr>
                <a:solidFill>
                  <a:schemeClr val="accent3"/>
                </a:solidFill>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Місце для нижнього колонтитула 4"/>
          <p:cNvSpPr>
            <a:spLocks noGrp="1"/>
          </p:cNvSpPr>
          <p:nvPr>
            <p:ph type="ftr" sz="quarter" idx="11"/>
          </p:nvPr>
        </p:nvSpPr>
        <p:spPr>
          <a:xfrm>
            <a:off x="6851650" y="6564314"/>
            <a:ext cx="2559050" cy="244475"/>
          </a:xfrm>
          <a:prstGeom prst="rect">
            <a:avLst/>
          </a:prstGeom>
        </p:spPr>
        <p:txBody>
          <a:bodyPr/>
          <a:lstStyle>
            <a:lvl1pPr>
              <a:defRPr/>
            </a:lvl1pPr>
          </a:lstStyle>
          <a:p>
            <a:endParaRPr lang="uk-UA"/>
          </a:p>
        </p:txBody>
      </p:sp>
      <p:sp>
        <p:nvSpPr>
          <p:cNvPr id="6" name="Місце для номера слайда 5"/>
          <p:cNvSpPr>
            <a:spLocks noGrp="1"/>
          </p:cNvSpPr>
          <p:nvPr>
            <p:ph type="sldNum" sz="quarter" idx="12"/>
          </p:nvPr>
        </p:nvSpPr>
        <p:spPr/>
        <p:txBody>
          <a:bodyPr/>
          <a:lstStyle>
            <a:lvl1pPr>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6149737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Заголовок і таблиц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750" y="152401"/>
            <a:ext cx="8007350" cy="563563"/>
          </a:xfrm>
        </p:spPr>
        <p:txBody>
          <a:bodyPr/>
          <a:lstStyle/>
          <a:p>
            <a:r>
              <a:rPr lang="ru-RU" smtClean="0"/>
              <a:t>Образец заголовка</a:t>
            </a:r>
            <a:endParaRPr lang="uk-UA"/>
          </a:p>
        </p:txBody>
      </p:sp>
      <p:sp>
        <p:nvSpPr>
          <p:cNvPr id="3" name="Місце для таблиці 2"/>
          <p:cNvSpPr>
            <a:spLocks noGrp="1"/>
          </p:cNvSpPr>
          <p:nvPr>
            <p:ph type="tbl" idx="1"/>
          </p:nvPr>
        </p:nvSpPr>
        <p:spPr>
          <a:xfrm>
            <a:off x="495300" y="1241426"/>
            <a:ext cx="8915400" cy="5248275"/>
          </a:xfrm>
        </p:spPr>
        <p:txBody>
          <a:bodyPr/>
          <a:lstStyle/>
          <a:p>
            <a:r>
              <a:rPr lang="ru-RU" smtClean="0"/>
              <a:t>Вставка таблицы</a:t>
            </a:r>
            <a:endParaRPr lang="uk-UA"/>
          </a:p>
        </p:txBody>
      </p:sp>
      <p:sp>
        <p:nvSpPr>
          <p:cNvPr id="5" name="Місце для нижнього колонтитула 4"/>
          <p:cNvSpPr>
            <a:spLocks noGrp="1"/>
          </p:cNvSpPr>
          <p:nvPr>
            <p:ph type="ftr" sz="quarter" idx="11"/>
          </p:nvPr>
        </p:nvSpPr>
        <p:spPr>
          <a:xfrm>
            <a:off x="6851650" y="6564314"/>
            <a:ext cx="2559050" cy="244475"/>
          </a:xfrm>
          <a:prstGeom prst="rect">
            <a:avLst/>
          </a:prstGeom>
        </p:spPr>
        <p:txBody>
          <a:bodyPr/>
          <a:lstStyle>
            <a:lvl1pPr>
              <a:defRPr/>
            </a:lvl1pPr>
          </a:lstStyle>
          <a:p>
            <a:endParaRPr lang="uk-UA"/>
          </a:p>
        </p:txBody>
      </p:sp>
      <p:sp>
        <p:nvSpPr>
          <p:cNvPr id="6" name="Місце для номера слайда 5"/>
          <p:cNvSpPr>
            <a:spLocks noGrp="1"/>
          </p:cNvSpPr>
          <p:nvPr>
            <p:ph type="sldNum" sz="quarter" idx="12"/>
          </p:nvPr>
        </p:nvSpPr>
        <p:spPr>
          <a:xfrm>
            <a:off x="3384550" y="6553200"/>
            <a:ext cx="2311400" cy="234950"/>
          </a:xfrm>
        </p:spPr>
        <p:txBody>
          <a:bodyPr/>
          <a:lstStyle>
            <a:lvl1pPr>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58724004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і діагра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750" y="152401"/>
            <a:ext cx="8007350" cy="563563"/>
          </a:xfrm>
        </p:spPr>
        <p:txBody>
          <a:bodyPr/>
          <a:lstStyle/>
          <a:p>
            <a:r>
              <a:rPr lang="ru-RU" smtClean="0"/>
              <a:t>Образец заголовка</a:t>
            </a:r>
            <a:endParaRPr lang="uk-UA"/>
          </a:p>
        </p:txBody>
      </p:sp>
      <p:sp>
        <p:nvSpPr>
          <p:cNvPr id="3" name="Місце для діаграми 2"/>
          <p:cNvSpPr>
            <a:spLocks noGrp="1"/>
          </p:cNvSpPr>
          <p:nvPr>
            <p:ph type="chart" idx="1"/>
          </p:nvPr>
        </p:nvSpPr>
        <p:spPr>
          <a:xfrm>
            <a:off x="495300" y="1241426"/>
            <a:ext cx="8915400" cy="5248275"/>
          </a:xfrm>
        </p:spPr>
        <p:txBody>
          <a:bodyPr/>
          <a:lstStyle/>
          <a:p>
            <a:r>
              <a:rPr lang="ru-RU" smtClean="0"/>
              <a:t>Вставка диаграммы</a:t>
            </a:r>
            <a:endParaRPr lang="uk-UA"/>
          </a:p>
        </p:txBody>
      </p:sp>
      <p:sp>
        <p:nvSpPr>
          <p:cNvPr id="5" name="Місце для нижнього колонтитула 4"/>
          <p:cNvSpPr>
            <a:spLocks noGrp="1"/>
          </p:cNvSpPr>
          <p:nvPr>
            <p:ph type="ftr" sz="quarter" idx="11"/>
          </p:nvPr>
        </p:nvSpPr>
        <p:spPr>
          <a:xfrm>
            <a:off x="6851650" y="6564314"/>
            <a:ext cx="2559050" cy="244475"/>
          </a:xfrm>
          <a:prstGeom prst="rect">
            <a:avLst/>
          </a:prstGeom>
        </p:spPr>
        <p:txBody>
          <a:bodyPr/>
          <a:lstStyle>
            <a:lvl1pPr>
              <a:defRPr/>
            </a:lvl1pPr>
          </a:lstStyle>
          <a:p>
            <a:endParaRPr lang="uk-UA"/>
          </a:p>
        </p:txBody>
      </p:sp>
      <p:sp>
        <p:nvSpPr>
          <p:cNvPr id="6" name="Місце для номера слайда 5"/>
          <p:cNvSpPr>
            <a:spLocks noGrp="1"/>
          </p:cNvSpPr>
          <p:nvPr>
            <p:ph type="sldNum" sz="quarter" idx="12"/>
          </p:nvPr>
        </p:nvSpPr>
        <p:spPr>
          <a:xfrm>
            <a:off x="3384550" y="6553200"/>
            <a:ext cx="2311400" cy="234950"/>
          </a:xfrm>
        </p:spPr>
        <p:txBody>
          <a:bodyPr/>
          <a:lstStyle>
            <a:lvl1pPr>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186923078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990600" y="274637"/>
            <a:ext cx="8420100" cy="1143000"/>
          </a:xfrm>
          <a:prstGeom prst="rect">
            <a:avLst/>
          </a:prstGeom>
          <a:noFill/>
          <a:ln>
            <a:noFill/>
          </a:ln>
        </p:spPr>
        <p:txBody>
          <a:bodyPr lIns="91425" tIns="91425" rIns="91425" bIns="91425" anchor="b" anchorCtr="0"/>
          <a:lstStyle>
            <a:lvl1pPr algn="l" rtl="0">
              <a:spcBef>
                <a:spcPts val="0"/>
              </a:spcBef>
              <a:spcAft>
                <a:spcPts val="0"/>
              </a:spcAft>
              <a:defRPr sz="4000">
                <a:solidFill>
                  <a:schemeClr val="accent3"/>
                </a:solidFill>
                <a:latin typeface="Source Sans Pro"/>
                <a:ea typeface="Source Sans Pro"/>
                <a:cs typeface="Source Sans Pro"/>
                <a:sym typeface="Source Sans Pro"/>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marL="457200" algn="l" rtl="0">
              <a:spcBef>
                <a:spcPts val="0"/>
              </a:spcBef>
              <a:spcAft>
                <a:spcPts val="0"/>
              </a:spcAft>
              <a:defRPr sz="4000">
                <a:solidFill>
                  <a:schemeClr val="dk2"/>
                </a:solidFill>
                <a:latin typeface="Calibri"/>
                <a:ea typeface="Calibri"/>
                <a:cs typeface="Calibri"/>
                <a:sym typeface="Calibri"/>
              </a:defRPr>
            </a:lvl6pPr>
            <a:lvl7pPr marL="914400" algn="l" rtl="0">
              <a:spcBef>
                <a:spcPts val="0"/>
              </a:spcBef>
              <a:spcAft>
                <a:spcPts val="0"/>
              </a:spcAft>
              <a:defRPr sz="4000">
                <a:solidFill>
                  <a:schemeClr val="dk2"/>
                </a:solidFill>
                <a:latin typeface="Calibri"/>
                <a:ea typeface="Calibri"/>
                <a:cs typeface="Calibri"/>
                <a:sym typeface="Calibri"/>
              </a:defRPr>
            </a:lvl7pPr>
            <a:lvl8pPr marL="1371600" algn="l" rtl="0">
              <a:spcBef>
                <a:spcPts val="0"/>
              </a:spcBef>
              <a:spcAft>
                <a:spcPts val="0"/>
              </a:spcAft>
              <a:defRPr sz="4000">
                <a:solidFill>
                  <a:schemeClr val="dk2"/>
                </a:solidFill>
                <a:latin typeface="Calibri"/>
                <a:ea typeface="Calibri"/>
                <a:cs typeface="Calibri"/>
                <a:sym typeface="Calibri"/>
              </a:defRPr>
            </a:lvl8pPr>
            <a:lvl9pPr marL="1828800" algn="l" rtl="0">
              <a:spcBef>
                <a:spcPts val="0"/>
              </a:spcBef>
              <a:spcAft>
                <a:spcPts val="0"/>
              </a:spcAft>
              <a:defRPr sz="4000">
                <a:solidFill>
                  <a:schemeClr val="dk2"/>
                </a:solidFill>
                <a:latin typeface="Calibri"/>
                <a:ea typeface="Calibri"/>
                <a:cs typeface="Calibri"/>
                <a:sym typeface="Calibri"/>
              </a:defRPr>
            </a:lvl9pPr>
          </a:lstStyle>
          <a:p>
            <a:r>
              <a:rPr lang="ru-RU" smtClean="0"/>
              <a:t>Образец заголовка</a:t>
            </a:r>
            <a:endParaRPr dirty="0"/>
          </a:p>
        </p:txBody>
      </p:sp>
      <p:sp>
        <p:nvSpPr>
          <p:cNvPr id="39" name="Shape 39"/>
          <p:cNvSpPr txBox="1">
            <a:spLocks noGrp="1"/>
          </p:cNvSpPr>
          <p:nvPr>
            <p:ph type="body" idx="1"/>
          </p:nvPr>
        </p:nvSpPr>
        <p:spPr>
          <a:xfrm>
            <a:off x="990600" y="1447800"/>
            <a:ext cx="8420100" cy="4572000"/>
          </a:xfrm>
          <a:prstGeom prst="rect">
            <a:avLst/>
          </a:prstGeom>
          <a:noFill/>
          <a:ln>
            <a:noFill/>
          </a:ln>
        </p:spPr>
        <p:txBody>
          <a:bodyPr lIns="91425" tIns="91425" rIns="91425" bIns="91425" anchor="t" anchorCtr="0"/>
          <a:lstStyle>
            <a:lvl1pPr marL="273050" indent="-187325" algn="l" rtl="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marL="547688" indent="-153987" algn="l" rtl="0">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marL="822325" indent="-174625" algn="l" rtl="0">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marL="1096963" indent="-173037" algn="l" rtl="0">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marL="1371600" indent="-101600" algn="l" rtl="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marL="1645920" indent="-166370" algn="l" rtl="0">
              <a:spcBef>
                <a:spcPts val="370"/>
              </a:spcBef>
              <a:buClr>
                <a:schemeClr val="accent3"/>
              </a:buClr>
              <a:buFont typeface="Arial"/>
              <a:buChar char="•"/>
              <a:defRPr sz="1800" baseline="0">
                <a:solidFill>
                  <a:schemeClr val="dk1"/>
                </a:solidFill>
                <a:latin typeface="Libre Baskerville"/>
                <a:ea typeface="Libre Baskerville"/>
                <a:cs typeface="Libre Baskerville"/>
                <a:sym typeface="Libre Baskerville"/>
              </a:defRPr>
            </a:lvl6pPr>
            <a:lvl7pPr marL="1920240" indent="-161289" algn="l" rtl="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marL="2194560" indent="-168910" algn="l" rtl="0">
              <a:spcBef>
                <a:spcPts val="370"/>
              </a:spcBef>
              <a:buClr>
                <a:srgbClr val="CFDFD0"/>
              </a:buClr>
              <a:buFont typeface="Arial"/>
              <a:buChar char="•"/>
              <a:defRPr sz="1800">
                <a:solidFill>
                  <a:schemeClr val="dk1"/>
                </a:solidFill>
                <a:latin typeface="Libre Baskerville"/>
                <a:ea typeface="Libre Baskerville"/>
                <a:cs typeface="Libre Baskerville"/>
                <a:sym typeface="Libre Baskerville"/>
              </a:defRPr>
            </a:lvl8pPr>
            <a:lvl9pPr marL="2468880" indent="-163829" algn="l" rtl="0">
              <a:spcBef>
                <a:spcPts val="370"/>
              </a:spcBef>
              <a:buClr>
                <a:srgbClr val="E4EDE4"/>
              </a:buClr>
              <a:buFont typeface="Arial"/>
              <a:buChar char="•"/>
              <a:defRPr sz="1800">
                <a:solidFill>
                  <a:schemeClr val="dk1"/>
                </a:solidFill>
                <a:latin typeface="Libre Baskerville"/>
                <a:ea typeface="Libre Baskerville"/>
                <a:cs typeface="Libre Baskerville"/>
                <a:sym typeface="Libre Baskerville"/>
              </a:defRPr>
            </a:lvl9pPr>
          </a:lstStyle>
          <a:p>
            <a:pPr lvl="0"/>
            <a:r>
              <a:rPr lang="ru-RU" smtClean="0"/>
              <a:t>Образец текста</a:t>
            </a:r>
          </a:p>
        </p:txBody>
      </p:sp>
      <p:sp>
        <p:nvSpPr>
          <p:cNvPr id="40" name="Shape 40"/>
          <p:cNvSpPr txBox="1">
            <a:spLocks noGrp="1"/>
          </p:cNvSpPr>
          <p:nvPr>
            <p:ph type="dt" idx="10"/>
          </p:nvPr>
        </p:nvSpPr>
        <p:spPr>
          <a:xfrm>
            <a:off x="6686550" y="6191251"/>
            <a:ext cx="2682875" cy="476249"/>
          </a:xfrm>
          <a:prstGeom prst="rect">
            <a:avLst/>
          </a:prstGeom>
          <a:noFill/>
          <a:ln>
            <a:noFill/>
          </a:ln>
        </p:spPr>
        <p:txBody>
          <a:bodyPr lIns="91425" tIns="91425" rIns="91425" bIns="91425" anchor="ctr" anchorCtr="0"/>
          <a:lstStyle>
            <a:lvl1pPr marL="0" marR="0" indent="0" algn="r" rtl="0">
              <a:defRPr sz="1400" b="0" i="0" u="none" strike="noStrike" cap="none" baseline="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a:fld id="{444E9269-1560-433C-88F4-3A78CD881B3D}" type="datetimeFigureOut">
              <a:rPr lang="uk-UA" smtClean="0"/>
              <a:pPr/>
              <a:t>24.11.2018</a:t>
            </a:fld>
            <a:endParaRPr lang="uk-UA"/>
          </a:p>
        </p:txBody>
      </p:sp>
      <p:sp>
        <p:nvSpPr>
          <p:cNvPr id="41" name="Shape 41"/>
          <p:cNvSpPr txBox="1">
            <a:spLocks noGrp="1"/>
          </p:cNvSpPr>
          <p:nvPr>
            <p:ph type="ftr" idx="11"/>
          </p:nvPr>
        </p:nvSpPr>
        <p:spPr>
          <a:xfrm>
            <a:off x="990601" y="6172200"/>
            <a:ext cx="4292599" cy="457200"/>
          </a:xfrm>
          <a:prstGeom prst="rect">
            <a:avLst/>
          </a:prstGeom>
          <a:noFill/>
          <a:ln>
            <a:noFill/>
          </a:ln>
        </p:spPr>
        <p:txBody>
          <a:bodyPr lIns="91425" tIns="91425" rIns="91425" bIns="91425" anchor="ctr" anchorCtr="0"/>
          <a:lstStyle>
            <a:lvl1pPr marL="0" marR="0" indent="0" algn="l" rtl="0">
              <a:defRPr sz="1800" b="0" i="0" u="none" strike="noStrike" cap="none" baseline="0">
                <a:solidFill>
                  <a:schemeClr val="dk1"/>
                </a:solidFill>
                <a:latin typeface="Libre Baskerville"/>
                <a:ea typeface="Libre Baskerville"/>
                <a:cs typeface="Libre Baskerville"/>
                <a:sym typeface="Libre Baskerville"/>
              </a:defRPr>
            </a:lvl1pPr>
            <a:lvl2pPr marL="457200" marR="0" indent="0" algn="l" rtl="0">
              <a:defRPr sz="1800" b="0" i="0" u="none" strike="noStrike" cap="none" baseline="0">
                <a:solidFill>
                  <a:schemeClr val="dk1"/>
                </a:solidFill>
                <a:latin typeface="Libre Baskerville"/>
                <a:ea typeface="Libre Baskerville"/>
                <a:cs typeface="Libre Baskerville"/>
                <a:sym typeface="Libre Baskerville"/>
              </a:defRPr>
            </a:lvl2pPr>
            <a:lvl3pPr marL="914400" marR="0" indent="0" algn="l" rtl="0">
              <a:defRPr sz="1800" b="0" i="0" u="none" strike="noStrike" cap="none" baseline="0">
                <a:solidFill>
                  <a:schemeClr val="dk1"/>
                </a:solidFill>
                <a:latin typeface="Libre Baskerville"/>
                <a:ea typeface="Libre Baskerville"/>
                <a:cs typeface="Libre Baskerville"/>
                <a:sym typeface="Libre Baskerville"/>
              </a:defRPr>
            </a:lvl3pPr>
            <a:lvl4pPr marL="1371600" marR="0" indent="0" algn="l" rtl="0">
              <a:defRPr sz="1800" b="0" i="0" u="none" strike="noStrike" cap="none" baseline="0">
                <a:solidFill>
                  <a:schemeClr val="dk1"/>
                </a:solidFill>
                <a:latin typeface="Libre Baskerville"/>
                <a:ea typeface="Libre Baskerville"/>
                <a:cs typeface="Libre Baskerville"/>
                <a:sym typeface="Libre Baskerville"/>
              </a:defRPr>
            </a:lvl4pPr>
            <a:lvl5pPr marL="1828800" marR="0" indent="0" algn="l" rtl="0">
              <a:defRPr sz="1800" b="0" i="0" u="none" strike="noStrike" cap="none" baseline="0">
                <a:solidFill>
                  <a:schemeClr val="dk1"/>
                </a:solidFill>
                <a:latin typeface="Libre Baskerville"/>
                <a:ea typeface="Libre Baskerville"/>
                <a:cs typeface="Libre Baskerville"/>
                <a:sym typeface="Libre Baskerville"/>
              </a:defRPr>
            </a:lvl5pPr>
            <a:lvl6pPr marL="2286000" marR="0" indent="0" algn="l" rtl="0">
              <a:defRPr sz="1800" b="0" i="0" u="none" strike="noStrike" cap="none" baseline="0">
                <a:solidFill>
                  <a:schemeClr val="dk1"/>
                </a:solidFill>
                <a:latin typeface="Libre Baskerville"/>
                <a:ea typeface="Libre Baskerville"/>
                <a:cs typeface="Libre Baskerville"/>
                <a:sym typeface="Libre Baskerville"/>
              </a:defRPr>
            </a:lvl6pPr>
            <a:lvl7pPr marL="2743200" marR="0" indent="0" algn="l" rtl="0">
              <a:defRPr sz="1800" b="0" i="0" u="none" strike="noStrike" cap="none" baseline="0">
                <a:solidFill>
                  <a:schemeClr val="dk1"/>
                </a:solidFill>
                <a:latin typeface="Libre Baskerville"/>
                <a:ea typeface="Libre Baskerville"/>
                <a:cs typeface="Libre Baskerville"/>
                <a:sym typeface="Libre Baskerville"/>
              </a:defRPr>
            </a:lvl7pPr>
            <a:lvl8pPr marL="3200400" marR="0" indent="0" algn="l" rtl="0">
              <a:defRPr sz="1800" b="0" i="0" u="none" strike="noStrike" cap="none" baseline="0">
                <a:solidFill>
                  <a:schemeClr val="dk1"/>
                </a:solidFill>
                <a:latin typeface="Libre Baskerville"/>
                <a:ea typeface="Libre Baskerville"/>
                <a:cs typeface="Libre Baskerville"/>
                <a:sym typeface="Libre Baskerville"/>
              </a:defRPr>
            </a:lvl8pPr>
            <a:lvl9pPr marL="3657600" marR="0" indent="0" algn="l" rtl="0">
              <a:defRPr sz="1800" b="0" i="0" u="none" strike="noStrike" cap="none" baseline="0">
                <a:solidFill>
                  <a:schemeClr val="dk1"/>
                </a:solidFill>
                <a:latin typeface="Libre Baskerville"/>
                <a:ea typeface="Libre Baskerville"/>
                <a:cs typeface="Libre Baskerville"/>
                <a:sym typeface="Libre Baskerville"/>
              </a:defRPr>
            </a:lvl9pPr>
          </a:lstStyle>
          <a:p>
            <a:endParaRPr lang="uk-UA"/>
          </a:p>
        </p:txBody>
      </p:sp>
      <p:sp>
        <p:nvSpPr>
          <p:cNvPr id="42" name="Shape 42"/>
          <p:cNvSpPr txBox="1">
            <a:spLocks noGrp="1"/>
          </p:cNvSpPr>
          <p:nvPr>
            <p:ph type="sldNum" idx="12"/>
          </p:nvPr>
        </p:nvSpPr>
        <p:spPr>
          <a:xfrm>
            <a:off x="0" y="6237312"/>
            <a:ext cx="845789" cy="457200"/>
          </a:xfrm>
          <a:prstGeom prst="rect">
            <a:avLst/>
          </a:prstGeom>
          <a:solidFill>
            <a:schemeClr val="accent1"/>
          </a:solidFill>
          <a:ln>
            <a:noFill/>
          </a:ln>
        </p:spPr>
        <p:txBody>
          <a:bodyPr lIns="91425" tIns="91425" rIns="91425" bIns="91425" anchor="ctr" anchorCtr="1"/>
          <a:lstStyle>
            <a:lvl1pPr marL="0" marR="0" indent="0" algn="ctr" rtl="0">
              <a:defRPr sz="1400" b="0" i="0" u="none" strike="noStrike" cap="none" baseline="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76057263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Заголовок, текст и объект">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495300" y="1533526"/>
            <a:ext cx="4375150" cy="5019675"/>
          </a:xfrm>
        </p:spPr>
        <p:txBody>
          <a:bodyPr/>
          <a:lstStyle>
            <a:lvl1pPr>
              <a:defRPr>
                <a:solidFill>
                  <a:schemeClr val="accent3"/>
                </a:solidFill>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5035550" y="1533526"/>
            <a:ext cx="4375150" cy="5019675"/>
          </a:xfrm>
        </p:spPr>
        <p:txBody>
          <a:bodyPr/>
          <a:lstStyle>
            <a:lvl1pPr>
              <a:defRPr>
                <a:solidFill>
                  <a:schemeClr val="accent3"/>
                </a:solidFill>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Rectangle 4"/>
          <p:cNvSpPr>
            <a:spLocks noGrp="1" noChangeArrowheads="1"/>
          </p:cNvSpPr>
          <p:nvPr>
            <p:ph type="dt" sz="half" idx="10"/>
          </p:nvPr>
        </p:nvSpPr>
        <p:spPr>
          <a:xfrm>
            <a:off x="495300" y="6613526"/>
            <a:ext cx="2311400" cy="244475"/>
          </a:xfrm>
          <a:prstGeom prst="rect">
            <a:avLst/>
          </a:prstGeom>
          <a:ln/>
        </p:spPr>
        <p:txBody>
          <a:bodyPr/>
          <a:lstStyle>
            <a:lvl1pPr>
              <a:defRPr/>
            </a:lvl1pPr>
          </a:lstStyle>
          <a:p>
            <a:fld id="{444E9269-1560-433C-88F4-3A78CD881B3D}" type="datetimeFigureOut">
              <a:rPr lang="uk-UA" smtClean="0"/>
              <a:pPr/>
              <a:t>24.11.2018</a:t>
            </a:fld>
            <a:endParaRPr lang="uk-UA" dirty="0"/>
          </a:p>
        </p:txBody>
      </p:sp>
      <p:sp>
        <p:nvSpPr>
          <p:cNvPr id="6" name="Rectangle 6"/>
          <p:cNvSpPr>
            <a:spLocks noGrp="1" noChangeArrowheads="1"/>
          </p:cNvSpPr>
          <p:nvPr>
            <p:ph type="sldNum" sz="quarter" idx="11"/>
          </p:nvPr>
        </p:nvSpPr>
        <p:spPr>
          <a:ln/>
        </p:spPr>
        <p:txBody>
          <a:bodyPr/>
          <a:lstStyle>
            <a:lvl1pPr>
              <a:defRPr/>
            </a:lvl1pPr>
          </a:lstStyle>
          <a:p>
            <a:fld id="{2152E948-F03E-4133-ABAE-EC8DE8272D46}" type="slidenum">
              <a:rPr lang="uk-UA" smtClean="0"/>
              <a:pPr/>
              <a:t>‹№›</a:t>
            </a:fld>
            <a:endParaRPr lang="uk-UA"/>
          </a:p>
        </p:txBody>
      </p:sp>
      <p:sp>
        <p:nvSpPr>
          <p:cNvPr id="7" name="Заголовок 6"/>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41387109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Заголовок і вміст">
    <p:spTree>
      <p:nvGrpSpPr>
        <p:cNvPr id="1" name=""/>
        <p:cNvGrpSpPr/>
        <p:nvPr/>
      </p:nvGrpSpPr>
      <p:grpSpPr>
        <a:xfrm>
          <a:off x="0" y="0"/>
          <a:ext cx="0" cy="0"/>
          <a:chOff x="0" y="0"/>
          <a:chExt cx="0" cy="0"/>
        </a:xfrm>
      </p:grpSpPr>
      <p:sp>
        <p:nvSpPr>
          <p:cNvPr id="22" name="Заголовок 1"/>
          <p:cNvSpPr>
            <a:spLocks noGrp="1"/>
          </p:cNvSpPr>
          <p:nvPr>
            <p:ph type="title"/>
          </p:nvPr>
        </p:nvSpPr>
        <p:spPr>
          <a:xfrm>
            <a:off x="951184" y="162512"/>
            <a:ext cx="7356338" cy="53282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Verdana"/>
              </a:defRPr>
            </a:lvl1pPr>
          </a:lstStyle>
          <a:p>
            <a:pPr marL="0" lvl="0" fontAlgn="base">
              <a:lnSpc>
                <a:spcPct val="100000"/>
              </a:lnSpc>
              <a:spcAft>
                <a:spcPct val="0"/>
              </a:spcAft>
            </a:pPr>
            <a:r>
              <a:rPr lang="ru-RU" dirty="0" smtClean="0"/>
              <a:t>Образец заголовка</a:t>
            </a:r>
            <a:endParaRPr lang="uk-UA" dirty="0"/>
          </a:p>
        </p:txBody>
      </p:sp>
    </p:spTree>
    <p:extLst>
      <p:ext uri="{BB962C8B-B14F-4D97-AF65-F5344CB8AC3E}">
        <p14:creationId xmlns:p14="http://schemas.microsoft.com/office/powerpoint/2010/main" xmlns="" val="384101788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8245" y="134283"/>
            <a:ext cx="8007350" cy="563563"/>
          </a:xfrm>
        </p:spPr>
        <p:txBody>
          <a:bodyPr/>
          <a:lstStyle>
            <a:lvl1pPr>
              <a:defRPr sz="2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lvl1pPr>
          </a:lstStyle>
          <a:p>
            <a:r>
              <a:rPr lang="ru-RU" smtClean="0"/>
              <a:t>Образец заголовка</a:t>
            </a:r>
            <a:endParaRPr lang="uk-UA" dirty="0"/>
          </a:p>
        </p:txBody>
      </p:sp>
      <p:sp>
        <p:nvSpPr>
          <p:cNvPr id="3" name="Місце для вмісту 2"/>
          <p:cNvSpPr>
            <a:spLocks noGrp="1"/>
          </p:cNvSpPr>
          <p:nvPr>
            <p:ph idx="1"/>
          </p:nvPr>
        </p:nvSpPr>
        <p:spPr/>
        <p:txBody>
          <a:bodyPr/>
          <a:lstStyle>
            <a:lvl1pPr>
              <a:defRPr>
                <a:solidFill>
                  <a:schemeClr val="accent3"/>
                </a:solidFill>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6" name="Місце для номера слайда 5"/>
          <p:cNvSpPr>
            <a:spLocks noGrp="1"/>
          </p:cNvSpPr>
          <p:nvPr>
            <p:ph type="sldNum" sz="quarter" idx="12"/>
          </p:nvPr>
        </p:nvSpPr>
        <p:spPr/>
        <p:txBody>
          <a:bodyPr/>
          <a:lstStyle>
            <a:lvl1pPr>
              <a:defRPr/>
            </a:lvl1pPr>
          </a:lstStyle>
          <a:p>
            <a:fld id="{2152E948-F03E-4133-ABAE-EC8DE8272D46}" type="slidenum">
              <a:rPr lang="uk-UA" smtClean="0"/>
              <a:pPr/>
              <a:t>‹№›</a:t>
            </a:fld>
            <a:endParaRPr lang="uk-UA"/>
          </a:p>
        </p:txBody>
      </p:sp>
      <p:sp>
        <p:nvSpPr>
          <p:cNvPr id="11" name="TextBox 10"/>
          <p:cNvSpPr txBox="1"/>
          <p:nvPr/>
        </p:nvSpPr>
        <p:spPr>
          <a:xfrm>
            <a:off x="205175" y="6525345"/>
            <a:ext cx="5070563" cy="307777"/>
          </a:xfrm>
          <a:prstGeom prst="rect">
            <a:avLst/>
          </a:prstGeom>
          <a:noFill/>
        </p:spPr>
        <p:txBody>
          <a:bodyPr wrap="square" rtlCol="0">
            <a:spAutoFit/>
          </a:bodyPr>
          <a:lstStyle/>
          <a:p>
            <a:r>
              <a:rPr lang="uk-UA" sz="1400" i="1" dirty="0" smtClean="0">
                <a:latin typeface="+mn-lt"/>
              </a:rPr>
              <a:t>Допомога при вивченні інформатики</a:t>
            </a:r>
            <a:endParaRPr lang="ru-RU" sz="1400" b="1" i="1" dirty="0">
              <a:latin typeface="+mn-lt"/>
            </a:endParaRPr>
          </a:p>
        </p:txBody>
      </p:sp>
      <p:grpSp>
        <p:nvGrpSpPr>
          <p:cNvPr id="7" name="Группа 6"/>
          <p:cNvGrpSpPr/>
          <p:nvPr/>
        </p:nvGrpSpPr>
        <p:grpSpPr>
          <a:xfrm>
            <a:off x="-54221" y="6504651"/>
            <a:ext cx="341368" cy="328470"/>
            <a:chOff x="433724" y="1797526"/>
            <a:chExt cx="4597401" cy="4912272"/>
          </a:xfrm>
        </p:grpSpPr>
        <p:pic>
          <p:nvPicPr>
            <p:cNvPr id="8" name="Picture 2" descr="C:\Users\adam\Desktop\klas.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33724" y="1844824"/>
              <a:ext cx="4597401" cy="486497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23"/>
            <p:cNvSpPr>
              <a:spLocks noChangeArrowheads="1"/>
            </p:cNvSpPr>
            <p:nvPr userDrawn="1"/>
          </p:nvSpPr>
          <p:spPr bwMode="gray">
            <a:xfrm rot="20995103">
              <a:off x="1896638" y="1797526"/>
              <a:ext cx="1440160" cy="1445472"/>
            </a:xfrm>
            <a:prstGeom prst="ellipse">
              <a:avLst/>
            </a:prstGeom>
            <a:noFill/>
            <a:ln>
              <a:noFill/>
            </a:ln>
            <a:effectLs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uk-UA" sz="8000" b="1" i="1" cap="all" spc="0" dirty="0">
                <a:ln w="38100" cmpd="sng">
                  <a:solidFill>
                    <a:schemeClr val="tx1">
                      <a:lumMod val="60000"/>
                      <a:lumOff val="4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endParaRPr>
            </a:p>
          </p:txBody>
        </p:sp>
      </p:grpSp>
    </p:spTree>
    <p:extLst>
      <p:ext uri="{BB962C8B-B14F-4D97-AF65-F5344CB8AC3E}">
        <p14:creationId xmlns:p14="http://schemas.microsoft.com/office/powerpoint/2010/main" xmlns="" val="327167064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Місце для вмісту 2"/>
          <p:cNvSpPr>
            <a:spLocks noGrp="1"/>
          </p:cNvSpPr>
          <p:nvPr>
            <p:ph sz="half" idx="1"/>
          </p:nvPr>
        </p:nvSpPr>
        <p:spPr>
          <a:xfrm>
            <a:off x="495300" y="1241426"/>
            <a:ext cx="4375150" cy="5248275"/>
          </a:xfrm>
        </p:spPr>
        <p:txBody>
          <a:bodyPr/>
          <a:lstStyle>
            <a:lvl1pPr>
              <a:defRPr>
                <a:solidFill>
                  <a:schemeClr val="accent3"/>
                </a:solidFill>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Місце для вмісту 3"/>
          <p:cNvSpPr>
            <a:spLocks noGrp="1"/>
          </p:cNvSpPr>
          <p:nvPr>
            <p:ph sz="half" idx="2"/>
          </p:nvPr>
        </p:nvSpPr>
        <p:spPr>
          <a:xfrm>
            <a:off x="5035550" y="1241426"/>
            <a:ext cx="4375150" cy="5248275"/>
          </a:xfrm>
        </p:spPr>
        <p:txBody>
          <a:bodyPr/>
          <a:lstStyle>
            <a:lvl1pPr>
              <a:defRPr>
                <a:solidFill>
                  <a:schemeClr val="accent3"/>
                </a:solidFill>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6" name="Місце для нижнього колонтитула 5"/>
          <p:cNvSpPr>
            <a:spLocks noGrp="1"/>
          </p:cNvSpPr>
          <p:nvPr>
            <p:ph type="ftr" sz="quarter" idx="11"/>
          </p:nvPr>
        </p:nvSpPr>
        <p:spPr>
          <a:xfrm>
            <a:off x="6851650" y="6564314"/>
            <a:ext cx="2559050" cy="244475"/>
          </a:xfrm>
          <a:prstGeom prst="rect">
            <a:avLst/>
          </a:prstGeom>
        </p:spPr>
        <p:txBody>
          <a:bodyPr/>
          <a:lstStyle>
            <a:lvl1pPr>
              <a:defRPr/>
            </a:lvl1pPr>
          </a:lstStyle>
          <a:p>
            <a:endParaRPr lang="uk-UA"/>
          </a:p>
        </p:txBody>
      </p:sp>
      <p:sp>
        <p:nvSpPr>
          <p:cNvPr id="7" name="Місце для номера слайда 6"/>
          <p:cNvSpPr>
            <a:spLocks noGrp="1"/>
          </p:cNvSpPr>
          <p:nvPr>
            <p:ph type="sldNum" sz="quarter" idx="12"/>
          </p:nvPr>
        </p:nvSpPr>
        <p:spPr/>
        <p:txBody>
          <a:bodyPr/>
          <a:lstStyle>
            <a:lvl1pPr>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27173319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758" y="365126"/>
            <a:ext cx="8543925" cy="1325563"/>
          </a:xfrm>
        </p:spPr>
        <p:txBody>
          <a:bodyPr/>
          <a:lstStyle/>
          <a:p>
            <a:r>
              <a:rPr lang="ru-RU" smtClean="0"/>
              <a:t>Образец заголовка</a:t>
            </a:r>
            <a:endParaRPr lang="uk-UA" dirty="0"/>
          </a:p>
        </p:txBody>
      </p:sp>
      <p:sp>
        <p:nvSpPr>
          <p:cNvPr id="3" name="Місце для тексту 2"/>
          <p:cNvSpPr>
            <a:spLocks noGrp="1"/>
          </p:cNvSpPr>
          <p:nvPr>
            <p:ph type="body" idx="1"/>
          </p:nvPr>
        </p:nvSpPr>
        <p:spPr>
          <a:xfrm>
            <a:off x="682758" y="1681163"/>
            <a:ext cx="4191132"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Місце для вмісту 3"/>
          <p:cNvSpPr>
            <a:spLocks noGrp="1"/>
          </p:cNvSpPr>
          <p:nvPr>
            <p:ph sz="half" idx="2"/>
          </p:nvPr>
        </p:nvSpPr>
        <p:spPr>
          <a:xfrm>
            <a:off x="682758" y="2505075"/>
            <a:ext cx="4191132" cy="3684588"/>
          </a:xfrm>
        </p:spPr>
        <p:txBody>
          <a:bodyPr/>
          <a:lstStyle>
            <a:lvl1pPr>
              <a:defRPr>
                <a:solidFill>
                  <a:schemeClr val="accent3"/>
                </a:solidFill>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Місце для тексту 4"/>
          <p:cNvSpPr>
            <a:spLocks noGrp="1"/>
          </p:cNvSpPr>
          <p:nvPr>
            <p:ph type="body" sz="quarter" idx="3"/>
          </p:nvPr>
        </p:nvSpPr>
        <p:spPr>
          <a:xfrm>
            <a:off x="5014913" y="1681163"/>
            <a:ext cx="4211770"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Місце для вмісту 5"/>
          <p:cNvSpPr>
            <a:spLocks noGrp="1"/>
          </p:cNvSpPr>
          <p:nvPr>
            <p:ph sz="quarter" idx="4"/>
          </p:nvPr>
        </p:nvSpPr>
        <p:spPr>
          <a:xfrm>
            <a:off x="5014913" y="2505075"/>
            <a:ext cx="4211770" cy="3684588"/>
          </a:xfrm>
        </p:spPr>
        <p:txBody>
          <a:bodyPr/>
          <a:lstStyle>
            <a:lvl1pPr>
              <a:defRPr>
                <a:solidFill>
                  <a:schemeClr val="accent3"/>
                </a:solidFill>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8" name="Місце для нижнього колонтитула 7"/>
          <p:cNvSpPr>
            <a:spLocks noGrp="1"/>
          </p:cNvSpPr>
          <p:nvPr>
            <p:ph type="ftr" sz="quarter" idx="11"/>
          </p:nvPr>
        </p:nvSpPr>
        <p:spPr>
          <a:xfrm>
            <a:off x="6851650" y="6564314"/>
            <a:ext cx="2559050" cy="244475"/>
          </a:xfrm>
          <a:prstGeom prst="rect">
            <a:avLst/>
          </a:prstGeom>
        </p:spPr>
        <p:txBody>
          <a:bodyPr/>
          <a:lstStyle>
            <a:lvl1pPr>
              <a:defRPr/>
            </a:lvl1pPr>
          </a:lstStyle>
          <a:p>
            <a:endParaRPr lang="uk-UA"/>
          </a:p>
        </p:txBody>
      </p:sp>
      <p:sp>
        <p:nvSpPr>
          <p:cNvPr id="9" name="Місце для номера слайда 8"/>
          <p:cNvSpPr>
            <a:spLocks noGrp="1"/>
          </p:cNvSpPr>
          <p:nvPr>
            <p:ph type="sldNum" sz="quarter" idx="12"/>
          </p:nvPr>
        </p:nvSpPr>
        <p:spPr/>
        <p:txBody>
          <a:bodyPr/>
          <a:lstStyle>
            <a:lvl1pPr>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137180371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4" name="Місце для нижнього колонтитула 3"/>
          <p:cNvSpPr>
            <a:spLocks noGrp="1"/>
          </p:cNvSpPr>
          <p:nvPr>
            <p:ph type="ftr" sz="quarter" idx="11"/>
          </p:nvPr>
        </p:nvSpPr>
        <p:spPr>
          <a:xfrm>
            <a:off x="6851650" y="6564314"/>
            <a:ext cx="2559050" cy="244475"/>
          </a:xfrm>
          <a:prstGeom prst="rect">
            <a:avLst/>
          </a:prstGeom>
        </p:spPr>
        <p:txBody>
          <a:bodyPr/>
          <a:lstStyle>
            <a:lvl1pPr>
              <a:defRPr/>
            </a:lvl1pPr>
          </a:lstStyle>
          <a:p>
            <a:endParaRPr lang="uk-UA"/>
          </a:p>
        </p:txBody>
      </p:sp>
      <p:sp>
        <p:nvSpPr>
          <p:cNvPr id="5" name="Місце для номера слайда 4"/>
          <p:cNvSpPr>
            <a:spLocks noGrp="1"/>
          </p:cNvSpPr>
          <p:nvPr>
            <p:ph type="sldNum" sz="quarter" idx="12"/>
          </p:nvPr>
        </p:nvSpPr>
        <p:spPr/>
        <p:txBody>
          <a:bodyPr/>
          <a:lstStyle>
            <a:lvl1pPr>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32351334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3" name="Місце для нижнього колонтитула 2"/>
          <p:cNvSpPr>
            <a:spLocks noGrp="1"/>
          </p:cNvSpPr>
          <p:nvPr>
            <p:ph type="ftr" sz="quarter" idx="11"/>
          </p:nvPr>
        </p:nvSpPr>
        <p:spPr>
          <a:xfrm>
            <a:off x="6851650" y="6564314"/>
            <a:ext cx="2559050" cy="244475"/>
          </a:xfrm>
          <a:prstGeom prst="rect">
            <a:avLst/>
          </a:prstGeom>
        </p:spPr>
        <p:txBody>
          <a:bodyPr/>
          <a:lstStyle>
            <a:lvl1pPr>
              <a:defRPr/>
            </a:lvl1pPr>
          </a:lstStyle>
          <a:p>
            <a:endParaRPr lang="uk-UA"/>
          </a:p>
        </p:txBody>
      </p:sp>
      <p:sp>
        <p:nvSpPr>
          <p:cNvPr id="4" name="Місце для номера слайда 3"/>
          <p:cNvSpPr>
            <a:spLocks noGrp="1"/>
          </p:cNvSpPr>
          <p:nvPr>
            <p:ph type="sldNum" sz="quarter" idx="12"/>
          </p:nvPr>
        </p:nvSpPr>
        <p:spPr/>
        <p:txBody>
          <a:bodyPr/>
          <a:lstStyle>
            <a:lvl1pPr>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19329337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758" y="457200"/>
            <a:ext cx="3195373" cy="1600200"/>
          </a:xfrm>
        </p:spPr>
        <p:txBody>
          <a:bodyPr anchor="b"/>
          <a:lstStyle>
            <a:lvl1pPr>
              <a:defRPr sz="3200"/>
            </a:lvl1pPr>
          </a:lstStyle>
          <a:p>
            <a:r>
              <a:rPr lang="ru-RU" smtClean="0"/>
              <a:t>Образец заголовка</a:t>
            </a:r>
            <a:endParaRPr lang="uk-UA"/>
          </a:p>
        </p:txBody>
      </p:sp>
      <p:sp>
        <p:nvSpPr>
          <p:cNvPr id="3" name="Місце для вмісту 2"/>
          <p:cNvSpPr>
            <a:spLocks noGrp="1"/>
          </p:cNvSpPr>
          <p:nvPr>
            <p:ph idx="1"/>
          </p:nvPr>
        </p:nvSpPr>
        <p:spPr>
          <a:xfrm>
            <a:off x="4211770" y="987426"/>
            <a:ext cx="5014913" cy="4873625"/>
          </a:xfrm>
        </p:spPr>
        <p:txBody>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Місце для тексту 3"/>
          <p:cNvSpPr>
            <a:spLocks noGrp="1"/>
          </p:cNvSpPr>
          <p:nvPr>
            <p:ph type="body" sz="half" idx="2"/>
          </p:nvPr>
        </p:nvSpPr>
        <p:spPr>
          <a:xfrm>
            <a:off x="682758" y="2057400"/>
            <a:ext cx="3195373" cy="3811588"/>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Місце для нижнього колонтитула 5"/>
          <p:cNvSpPr>
            <a:spLocks noGrp="1"/>
          </p:cNvSpPr>
          <p:nvPr>
            <p:ph type="ftr" sz="quarter" idx="11"/>
          </p:nvPr>
        </p:nvSpPr>
        <p:spPr>
          <a:xfrm>
            <a:off x="6851650" y="6564314"/>
            <a:ext cx="2559050" cy="244475"/>
          </a:xfrm>
          <a:prstGeom prst="rect">
            <a:avLst/>
          </a:prstGeom>
        </p:spPr>
        <p:txBody>
          <a:bodyPr/>
          <a:lstStyle>
            <a:lvl1pPr>
              <a:defRPr/>
            </a:lvl1pPr>
          </a:lstStyle>
          <a:p>
            <a:endParaRPr lang="uk-UA"/>
          </a:p>
        </p:txBody>
      </p:sp>
      <p:sp>
        <p:nvSpPr>
          <p:cNvPr id="7" name="Місце для номера слайда 6"/>
          <p:cNvSpPr>
            <a:spLocks noGrp="1"/>
          </p:cNvSpPr>
          <p:nvPr>
            <p:ph type="sldNum" sz="quarter" idx="12"/>
          </p:nvPr>
        </p:nvSpPr>
        <p:spPr/>
        <p:txBody>
          <a:bodyPr/>
          <a:lstStyle>
            <a:lvl1pPr>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10046044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758" y="457200"/>
            <a:ext cx="3195373" cy="1600200"/>
          </a:xfrm>
        </p:spPr>
        <p:txBody>
          <a:bodyPr anchor="b"/>
          <a:lstStyle>
            <a:lvl1pPr>
              <a:defRPr sz="3200"/>
            </a:lvl1pPr>
          </a:lstStyle>
          <a:p>
            <a:r>
              <a:rPr lang="ru-RU" smtClean="0"/>
              <a:t>Образец заголовка</a:t>
            </a:r>
            <a:endParaRPr lang="uk-UA"/>
          </a:p>
        </p:txBody>
      </p:sp>
      <p:sp>
        <p:nvSpPr>
          <p:cNvPr id="3" name="Місце для зображення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Місце для тексту 3"/>
          <p:cNvSpPr>
            <a:spLocks noGrp="1"/>
          </p:cNvSpPr>
          <p:nvPr>
            <p:ph type="body" sz="half" idx="2"/>
          </p:nvPr>
        </p:nvSpPr>
        <p:spPr>
          <a:xfrm>
            <a:off x="682758" y="2057400"/>
            <a:ext cx="3195373" cy="3811588"/>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Місце для нижнього колонтитула 5"/>
          <p:cNvSpPr>
            <a:spLocks noGrp="1"/>
          </p:cNvSpPr>
          <p:nvPr>
            <p:ph type="ftr" sz="quarter" idx="11"/>
          </p:nvPr>
        </p:nvSpPr>
        <p:spPr>
          <a:xfrm>
            <a:off x="6851650" y="6564314"/>
            <a:ext cx="2559050" cy="244475"/>
          </a:xfrm>
          <a:prstGeom prst="rect">
            <a:avLst/>
          </a:prstGeom>
        </p:spPr>
        <p:txBody>
          <a:bodyPr/>
          <a:lstStyle>
            <a:lvl1pPr>
              <a:defRPr/>
            </a:lvl1pPr>
          </a:lstStyle>
          <a:p>
            <a:endParaRPr lang="uk-UA"/>
          </a:p>
        </p:txBody>
      </p:sp>
      <p:sp>
        <p:nvSpPr>
          <p:cNvPr id="7" name="Місце для номера слайда 6"/>
          <p:cNvSpPr>
            <a:spLocks noGrp="1"/>
          </p:cNvSpPr>
          <p:nvPr>
            <p:ph type="sldNum" sz="quarter" idx="12"/>
          </p:nvPr>
        </p:nvSpPr>
        <p:spPr/>
        <p:txBody>
          <a:bodyPr/>
          <a:lstStyle>
            <a:lvl1pPr>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8095398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Місце для нижнього колонтитула 4"/>
          <p:cNvSpPr>
            <a:spLocks noGrp="1"/>
          </p:cNvSpPr>
          <p:nvPr>
            <p:ph type="ftr" sz="quarter" idx="11"/>
          </p:nvPr>
        </p:nvSpPr>
        <p:spPr>
          <a:xfrm>
            <a:off x="6851650" y="6564314"/>
            <a:ext cx="2559050" cy="244475"/>
          </a:xfrm>
          <a:prstGeom prst="rect">
            <a:avLst/>
          </a:prstGeom>
        </p:spPr>
        <p:txBody>
          <a:bodyPr/>
          <a:lstStyle>
            <a:lvl1pPr>
              <a:defRPr/>
            </a:lvl1pPr>
          </a:lstStyle>
          <a:p>
            <a:endParaRPr lang="uk-UA"/>
          </a:p>
        </p:txBody>
      </p:sp>
      <p:sp>
        <p:nvSpPr>
          <p:cNvPr id="6" name="Місце для номера слайда 5"/>
          <p:cNvSpPr>
            <a:spLocks noGrp="1"/>
          </p:cNvSpPr>
          <p:nvPr>
            <p:ph type="sldNum" sz="quarter" idx="12"/>
          </p:nvPr>
        </p:nvSpPr>
        <p:spPr/>
        <p:txBody>
          <a:bodyPr/>
          <a:lstStyle>
            <a:lvl1pPr>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425121326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5"/>
          <p:cNvSpPr>
            <a:spLocks noChangeArrowheads="1"/>
          </p:cNvSpPr>
          <p:nvPr/>
        </p:nvSpPr>
        <p:spPr bwMode="gray">
          <a:xfrm>
            <a:off x="0" y="798514"/>
            <a:ext cx="9906000" cy="312737"/>
          </a:xfrm>
          <a:prstGeom prst="rect">
            <a:avLst/>
          </a:prstGeom>
          <a:solidFill>
            <a:srgbClr val="69FFAD"/>
          </a:solidFill>
          <a:ln>
            <a:noFill/>
          </a:ln>
          <a:effectLst/>
          <a:extLst/>
        </p:spPr>
        <p:txBody>
          <a:bodyPr wrap="none" anchor="ctr"/>
          <a:lstStyle/>
          <a:p>
            <a:endParaRPr lang="uk-UA"/>
          </a:p>
        </p:txBody>
      </p:sp>
      <p:sp>
        <p:nvSpPr>
          <p:cNvPr id="1039" name="Rectangle 15"/>
          <p:cNvSpPr>
            <a:spLocks noChangeArrowheads="1"/>
          </p:cNvSpPr>
          <p:nvPr/>
        </p:nvSpPr>
        <p:spPr bwMode="gray">
          <a:xfrm>
            <a:off x="0" y="798514"/>
            <a:ext cx="9906000" cy="312737"/>
          </a:xfrm>
          <a:prstGeom prst="rect">
            <a:avLst/>
          </a:prstGeom>
          <a:solidFill>
            <a:srgbClr val="BEF4BA"/>
          </a:solidFill>
          <a:ln>
            <a:noFill/>
          </a:ln>
          <a:effectLst/>
          <a:extLst/>
        </p:spPr>
        <p:txBody>
          <a:bodyPr wrap="none" anchor="ctr"/>
          <a:lstStyle/>
          <a:p>
            <a:endParaRPr lang="uk-UA"/>
          </a:p>
        </p:txBody>
      </p:sp>
      <p:sp>
        <p:nvSpPr>
          <p:cNvPr id="1040" name="Rectangle 16"/>
          <p:cNvSpPr>
            <a:spLocks noChangeArrowheads="1"/>
          </p:cNvSpPr>
          <p:nvPr/>
        </p:nvSpPr>
        <p:spPr bwMode="white">
          <a:xfrm>
            <a:off x="1612" y="8092"/>
            <a:ext cx="9906000" cy="836613"/>
          </a:xfrm>
          <a:prstGeom prst="rect">
            <a:avLst/>
          </a:prstGeom>
          <a:solidFill>
            <a:srgbClr val="00B451">
              <a:alpha val="92549"/>
            </a:srgbClr>
          </a:solidFill>
          <a:ln>
            <a:noFill/>
          </a:ln>
          <a:effectLst/>
          <a:extLst/>
        </p:spPr>
        <p:txBody>
          <a:bodyPr wrap="none" anchor="ctr"/>
          <a:lstStyle/>
          <a:p>
            <a:endParaRPr lang="uk-UA"/>
          </a:p>
        </p:txBody>
      </p:sp>
      <p:sp>
        <p:nvSpPr>
          <p:cNvPr id="1027" name="Rectangle 3"/>
          <p:cNvSpPr>
            <a:spLocks noGrp="1" noChangeArrowheads="1"/>
          </p:cNvSpPr>
          <p:nvPr>
            <p:ph type="body" idx="1"/>
          </p:nvPr>
        </p:nvSpPr>
        <p:spPr bwMode="auto">
          <a:xfrm>
            <a:off x="495300" y="1241426"/>
            <a:ext cx="8915400" cy="524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dirty="0" smtClean="0"/>
              <a:t>Зразок тексту</a:t>
            </a:r>
          </a:p>
          <a:p>
            <a:pPr lvl="1"/>
            <a:r>
              <a:rPr lang="uk-UA" dirty="0" smtClean="0"/>
              <a:t>Другий рівень</a:t>
            </a:r>
          </a:p>
          <a:p>
            <a:pPr lvl="2"/>
            <a:r>
              <a:rPr lang="uk-UA" dirty="0" smtClean="0"/>
              <a:t>Третій рівень</a:t>
            </a:r>
          </a:p>
          <a:p>
            <a:pPr lvl="3"/>
            <a:r>
              <a:rPr lang="uk-UA" dirty="0" smtClean="0"/>
              <a:t>Четвертий рівень</a:t>
            </a:r>
          </a:p>
          <a:p>
            <a:pPr lvl="4"/>
            <a:r>
              <a:rPr lang="uk-UA" dirty="0" smtClean="0"/>
              <a:t>П'ятий рівень</a:t>
            </a:r>
            <a:endParaRPr lang="en-US" dirty="0" smtClean="0"/>
          </a:p>
        </p:txBody>
      </p:sp>
      <p:sp>
        <p:nvSpPr>
          <p:cNvPr id="1030" name="Rectangle 6"/>
          <p:cNvSpPr>
            <a:spLocks noGrp="1" noChangeArrowheads="1"/>
          </p:cNvSpPr>
          <p:nvPr>
            <p:ph type="sldNum" sz="quarter" idx="4"/>
          </p:nvPr>
        </p:nvSpPr>
        <p:spPr bwMode="auto">
          <a:xfrm>
            <a:off x="3384550" y="6553200"/>
            <a:ext cx="2311400" cy="23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52E948-F03E-4133-ABAE-EC8DE8272D46}" type="slidenum">
              <a:rPr lang="uk-UA" smtClean="0"/>
              <a:pPr/>
              <a:t>‹№›</a:t>
            </a:fld>
            <a:endParaRPr lang="uk-UA"/>
          </a:p>
        </p:txBody>
      </p:sp>
      <p:sp>
        <p:nvSpPr>
          <p:cNvPr id="1026" name="Rectangle 2"/>
          <p:cNvSpPr>
            <a:spLocks noGrp="1" noChangeArrowheads="1"/>
          </p:cNvSpPr>
          <p:nvPr>
            <p:ph type="title"/>
          </p:nvPr>
        </p:nvSpPr>
        <p:spPr bwMode="black">
          <a:xfrm>
            <a:off x="847067" y="70212"/>
            <a:ext cx="8007350" cy="69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r>
              <a:rPr lang="uk-UA" dirty="0" smtClean="0"/>
              <a:t>Зразок заголовка</a:t>
            </a:r>
            <a:endParaRPr lang="en-US" dirty="0" smtClean="0"/>
          </a:p>
        </p:txBody>
      </p:sp>
      <p:grpSp>
        <p:nvGrpSpPr>
          <p:cNvPr id="3" name="Группа 2"/>
          <p:cNvGrpSpPr/>
          <p:nvPr/>
        </p:nvGrpSpPr>
        <p:grpSpPr>
          <a:xfrm>
            <a:off x="8619408" y="70212"/>
            <a:ext cx="1262161" cy="1198549"/>
            <a:chOff x="6804248" y="1609133"/>
            <a:chExt cx="1584176" cy="1456604"/>
          </a:xfrm>
        </p:grpSpPr>
        <p:sp>
          <p:nvSpPr>
            <p:cNvPr id="17" name="Freeform 22" descr="55282"/>
            <p:cNvSpPr>
              <a:spLocks/>
            </p:cNvSpPr>
            <p:nvPr/>
          </p:nvSpPr>
          <p:spPr bwMode="gray">
            <a:xfrm>
              <a:off x="7099216" y="2337435"/>
              <a:ext cx="950891" cy="635453"/>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17" cstate="print">
                <a:extLst>
                  <a:ext uri="{28A0092B-C50C-407E-A947-70E740481C1C}">
                    <a14:useLocalDpi xmlns:a14="http://schemas.microsoft.com/office/drawing/2010/main" xmlns="" val="0"/>
                  </a:ext>
                </a:extLst>
              </a:blip>
              <a:srcRect/>
              <a:stretch>
                <a:fillRect/>
              </a:stretch>
            </a:blipFill>
            <a:ln>
              <a:noFill/>
            </a:ln>
            <a:effectLst/>
            <a:extLst/>
          </p:spPr>
          <p:txBody>
            <a:bodyPr/>
            <a:lstStyle/>
            <a:p>
              <a:endParaRPr lang="uk-UA"/>
            </a:p>
          </p:txBody>
        </p:sp>
        <p:pic>
          <p:nvPicPr>
            <p:cNvPr id="18" name="Picture 2" descr="http://inspitech.ru/wp-content/uploads/2013/11/111111-634x325.jpg"/>
            <p:cNvPicPr>
              <a:picLocks noChangeAspect="1" noChangeArrowheads="1"/>
            </p:cNvPicPr>
            <p:nvPr userDrawn="1"/>
          </p:nvPicPr>
          <p:blipFill rotWithShape="1">
            <a:blip r:embed="rId18" cstate="print">
              <a:extLst>
                <a:ext uri="{28A0092B-C50C-407E-A947-70E740481C1C}">
                  <a14:useLocalDpi xmlns:a14="http://schemas.microsoft.com/office/drawing/2010/main" xmlns="" val="0"/>
                </a:ext>
              </a:extLst>
            </a:blip>
            <a:srcRect l="-2871" t="4259" r="2871" b="-4259"/>
            <a:stretch/>
          </p:blipFill>
          <p:spPr bwMode="auto">
            <a:xfrm>
              <a:off x="6923854" y="1609133"/>
              <a:ext cx="1226837" cy="1456604"/>
            </a:xfrm>
            <a:prstGeom prst="pie">
              <a:avLst>
                <a:gd name="adj1" fmla="val 8137350"/>
                <a:gd name="adj2" fmla="val 13620670"/>
              </a:avLst>
            </a:prstGeom>
            <a:noFill/>
            <a:extLst>
              <a:ext uri="{909E8E84-426E-40DD-AFC4-6F175D3DCCD1}">
                <a14:hiddenFill xmlns:a14="http://schemas.microsoft.com/office/drawing/2010/main" xmlns="">
                  <a:solidFill>
                    <a:srgbClr val="FFFFFF"/>
                  </a:solidFill>
                </a14:hiddenFill>
              </a:ext>
            </a:extLst>
          </p:spPr>
        </p:pic>
        <p:pic>
          <p:nvPicPr>
            <p:cNvPr id="19" name="Picture 5"/>
            <p:cNvPicPr>
              <a:picLocks noChangeAspect="1" noChangeArrowheads="1"/>
            </p:cNvPicPr>
            <p:nvPr userDrawn="1"/>
          </p:nvPicPr>
          <p:blipFill rotWithShape="1">
            <a:blip r:embed="rId19" cstate="print">
              <a:extLst>
                <a:ext uri="{28A0092B-C50C-407E-A947-70E740481C1C}">
                  <a14:useLocalDpi xmlns:a14="http://schemas.microsoft.com/office/drawing/2010/main" xmlns="" val="0"/>
                </a:ext>
              </a:extLst>
            </a:blip>
            <a:srcRect l="33571" r="4541"/>
            <a:stretch/>
          </p:blipFill>
          <p:spPr bwMode="auto">
            <a:xfrm>
              <a:off x="6874967" y="1724849"/>
              <a:ext cx="1396164" cy="1192900"/>
            </a:xfrm>
            <a:prstGeom prst="pie">
              <a:avLst>
                <a:gd name="adj1" fmla="val 8137671"/>
                <a:gd name="adj2" fmla="val 13545664"/>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7" descr="http://sostav.ua/app/public/images/news/2013/09/26/ftech_04.jpg?rand=0.23995255399495363"/>
            <p:cNvPicPr>
              <a:picLocks noChangeAspect="1" noChangeArrowheads="1"/>
            </p:cNvPicPr>
            <p:nvPr userDrawn="1"/>
          </p:nvPicPr>
          <p:blipFill rotWithShape="1">
            <a:blip r:embed="rId20" cstate="print">
              <a:extLst>
                <a:ext uri="{28A0092B-C50C-407E-A947-70E740481C1C}">
                  <a14:useLocalDpi xmlns:a14="http://schemas.microsoft.com/office/drawing/2010/main" xmlns="" val="0"/>
                </a:ext>
              </a:extLst>
            </a:blip>
            <a:srcRect l="16255" r="4165"/>
            <a:stretch/>
          </p:blipFill>
          <p:spPr bwMode="auto">
            <a:xfrm>
              <a:off x="6959601" y="1745501"/>
              <a:ext cx="1337850" cy="1160945"/>
            </a:xfrm>
            <a:prstGeom prst="pie">
              <a:avLst>
                <a:gd name="adj1" fmla="val 18689472"/>
                <a:gd name="adj2" fmla="val 2838853"/>
              </a:avLst>
            </a:prstGeom>
            <a:noFill/>
            <a:extLst>
              <a:ext uri="{909E8E84-426E-40DD-AFC4-6F175D3DCCD1}">
                <a14:hiddenFill xmlns:a14="http://schemas.microsoft.com/office/drawing/2010/main" xmlns="">
                  <a:solidFill>
                    <a:srgbClr val="FFFFFF"/>
                  </a:solidFill>
                </a14:hiddenFill>
              </a:ext>
            </a:extLst>
          </p:spPr>
        </p:pic>
        <p:pic>
          <p:nvPicPr>
            <p:cNvPr id="21" name="Picture 10"/>
            <p:cNvPicPr>
              <a:picLocks noChangeAspect="1" noChangeArrowheads="1"/>
            </p:cNvPicPr>
            <p:nvPr userDrawn="1"/>
          </p:nvPicPr>
          <p:blipFill>
            <a:blip r:embed="rId21" cstate="print">
              <a:extLst>
                <a:ext uri="{28A0092B-C50C-407E-A947-70E740481C1C}">
                  <a14:useLocalDpi xmlns:a14="http://schemas.microsoft.com/office/drawing/2010/main" xmlns="" val="0"/>
                </a:ext>
              </a:extLst>
            </a:blip>
            <a:srcRect/>
            <a:stretch>
              <a:fillRect/>
            </a:stretch>
          </p:blipFill>
          <p:spPr bwMode="auto">
            <a:xfrm>
              <a:off x="6892729" y="1687068"/>
              <a:ext cx="1355119" cy="1298678"/>
            </a:xfrm>
            <a:prstGeom prst="pie">
              <a:avLst>
                <a:gd name="adj1" fmla="val 2773342"/>
                <a:gd name="adj2" fmla="val 802804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12" descr="http://static1.repo.aif.ru/1/2c/271241/7e6dd6328aed1f24eda9283e4253632c.jpg"/>
            <p:cNvPicPr>
              <a:picLocks noChangeAspect="1" noChangeArrowheads="1"/>
            </p:cNvPicPr>
            <p:nvPr userDrawn="1"/>
          </p:nvPicPr>
          <p:blipFill>
            <a:blip r:embed="rId22" cstate="print">
              <a:extLst>
                <a:ext uri="{28A0092B-C50C-407E-A947-70E740481C1C}">
                  <a14:useLocalDpi xmlns:a14="http://schemas.microsoft.com/office/drawing/2010/main" xmlns="" val="0"/>
                </a:ext>
              </a:extLst>
            </a:blip>
            <a:srcRect/>
            <a:stretch>
              <a:fillRect/>
            </a:stretch>
          </p:blipFill>
          <p:spPr bwMode="auto">
            <a:xfrm>
              <a:off x="6900590" y="1703610"/>
              <a:ext cx="1397023" cy="1230501"/>
            </a:xfrm>
            <a:prstGeom prst="pie">
              <a:avLst>
                <a:gd name="adj1" fmla="val 13533095"/>
                <a:gd name="adj2" fmla="val 18752966"/>
              </a:avLst>
            </a:prstGeom>
            <a:noFill/>
            <a:extLst>
              <a:ext uri="{909E8E84-426E-40DD-AFC4-6F175D3DCCD1}">
                <a14:hiddenFill xmlns:a14="http://schemas.microsoft.com/office/drawing/2010/main" xmlns="">
                  <a:solidFill>
                    <a:srgbClr val="FFFFFF"/>
                  </a:solidFill>
                </a14:hiddenFill>
              </a:ext>
            </a:extLst>
          </p:spPr>
        </p:pic>
        <p:sp>
          <p:nvSpPr>
            <p:cNvPr id="23" name="Oval 23"/>
            <p:cNvSpPr>
              <a:spLocks noChangeArrowheads="1"/>
            </p:cNvSpPr>
            <p:nvPr/>
          </p:nvSpPr>
          <p:spPr bwMode="gray">
            <a:xfrm>
              <a:off x="7303982" y="2127365"/>
              <a:ext cx="531500" cy="474090"/>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uk-UA"/>
            </a:p>
          </p:txBody>
        </p:sp>
        <p:sp>
          <p:nvSpPr>
            <p:cNvPr id="24" name="TextBox 23"/>
            <p:cNvSpPr txBox="1"/>
            <p:nvPr userDrawn="1"/>
          </p:nvSpPr>
          <p:spPr>
            <a:xfrm>
              <a:off x="7261042" y="1959370"/>
              <a:ext cx="452808" cy="785490"/>
            </a:xfrm>
            <a:prstGeom prst="rect">
              <a:avLst/>
            </a:prstGeom>
            <a:noFill/>
          </p:spPr>
          <p:txBody>
            <a:bodyPr wrap="square" rtlCol="0">
              <a:spAutoFit/>
              <a:scene3d>
                <a:camera prst="obliqueBottomRight"/>
                <a:lightRig rig="flat" dir="tl">
                  <a:rot lat="0" lon="0" rev="6600000"/>
                </a:lightRig>
              </a:scene3d>
              <a:sp3d extrusionH="25400" contourW="8890">
                <a:bevelT w="38100" h="31750"/>
                <a:contourClr>
                  <a:schemeClr val="accent2">
                    <a:shade val="75000"/>
                  </a:schemeClr>
                </a:contourClr>
              </a:sp3d>
            </a:bodyPr>
            <a:lstStyle/>
            <a:p>
              <a:r>
                <a:rPr lang="uk-UA" sz="36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8</a:t>
              </a:r>
              <a:endParaRPr lang="uk-UA" sz="4400" b="1" i="1" cap="none" spc="0" dirty="0">
                <a:ln w="11430"/>
                <a:solidFill>
                  <a:schemeClr val="accent3">
                    <a:lumMod val="75000"/>
                    <a:lumOff val="25000"/>
                  </a:schemeClr>
                </a:solidFill>
                <a:effectLst>
                  <a:outerShdw blurRad="50800" dist="39000" dir="5460000" algn="tl">
                    <a:srgbClr val="000000">
                      <a:alpha val="38000"/>
                    </a:srgbClr>
                  </a:outerShdw>
                </a:effectLst>
              </a:endParaRPr>
            </a:p>
          </p:txBody>
        </p:sp>
        <p:sp>
          <p:nvSpPr>
            <p:cNvPr id="2" name="Овал 1"/>
            <p:cNvSpPr/>
            <p:nvPr userDrawn="1"/>
          </p:nvSpPr>
          <p:spPr bwMode="auto">
            <a:xfrm>
              <a:off x="6804248" y="1609133"/>
              <a:ext cx="1584176" cy="1456604"/>
            </a:xfrm>
            <a:prstGeom prst="ellipse">
              <a:avLst/>
            </a:prstGeom>
            <a:noFill/>
            <a:ln w="50800">
              <a:solidFill>
                <a:srgbClr val="00B050"/>
              </a:solidFill>
              <a:miter lim="800000"/>
              <a:headEnd/>
              <a:tailEnd/>
            </a:ln>
            <a:effectLst>
              <a:glow rad="25400">
                <a:srgbClr val="75EBA5">
                  <a:alpha val="40000"/>
                </a:srgbClr>
              </a:glow>
              <a:innerShdw blurRad="63500" dist="50800">
                <a:prstClr val="black">
                  <a:alpha val="50000"/>
                </a:prstClr>
              </a:innerShdw>
            </a:effectLst>
            <a:scene3d>
              <a:camera prst="orthographicFront"/>
              <a:lightRig rig="threePt" dir="t"/>
            </a:scene3d>
            <a:sp3d>
              <a:bevelT w="101600" prst="riblet"/>
              <a:bevelB prst="angle"/>
            </a:sp3d>
            <a:extLst/>
          </p:spPr>
          <p:txBody>
            <a:bodyPr wrap="none" rtlCol="0" anchor="ctr"/>
            <a:lstStyle/>
            <a:p>
              <a:pPr algn="ctr"/>
              <a:endParaRPr lang="ru-RU"/>
            </a:p>
          </p:txBody>
        </p:sp>
      </p:grpSp>
      <p:pic>
        <p:nvPicPr>
          <p:cNvPr id="4" name="Picture 2"/>
          <p:cNvPicPr>
            <a:picLocks noChangeAspect="1" noChangeArrowheads="1"/>
          </p:cNvPicPr>
          <p:nvPr/>
        </p:nvPicPr>
        <p:blipFill rotWithShape="1">
          <a:blip r:embed="rId23" cstate="print">
            <a:extLst>
              <a:ext uri="{28A0092B-C50C-407E-A947-70E740481C1C}">
                <a14:useLocalDpi xmlns:a14="http://schemas.microsoft.com/office/drawing/2010/main" xmlns="" val="0"/>
              </a:ext>
            </a:extLst>
          </a:blip>
          <a:srcRect l="10042"/>
          <a:stretch/>
        </p:blipFill>
        <p:spPr bwMode="auto">
          <a:xfrm>
            <a:off x="1" y="98285"/>
            <a:ext cx="1053131" cy="763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TextBox 25"/>
          <p:cNvSpPr txBox="1"/>
          <p:nvPr userDrawn="1"/>
        </p:nvSpPr>
        <p:spPr>
          <a:xfrm>
            <a:off x="205175" y="6525345"/>
            <a:ext cx="5070563" cy="307777"/>
          </a:xfrm>
          <a:prstGeom prst="rect">
            <a:avLst/>
          </a:prstGeom>
          <a:noFill/>
        </p:spPr>
        <p:txBody>
          <a:bodyPr wrap="square" rtlCol="0">
            <a:spAutoFit/>
          </a:bodyPr>
          <a:lstStyle/>
          <a:p>
            <a:r>
              <a:rPr lang="uk-UA" sz="1400" i="1" dirty="0" smtClean="0">
                <a:latin typeface="+mn-lt"/>
              </a:rPr>
              <a:t>Допомога при вивченні інформатики</a:t>
            </a:r>
            <a:endParaRPr lang="ru-RU" sz="1400" b="1" i="1" dirty="0">
              <a:latin typeface="+mn-lt"/>
            </a:endParaRPr>
          </a:p>
        </p:txBody>
      </p:sp>
      <p:grpSp>
        <p:nvGrpSpPr>
          <p:cNvPr id="27" name="Группа 26"/>
          <p:cNvGrpSpPr/>
          <p:nvPr userDrawn="1"/>
        </p:nvGrpSpPr>
        <p:grpSpPr>
          <a:xfrm>
            <a:off x="-54221" y="6504651"/>
            <a:ext cx="341368" cy="328470"/>
            <a:chOff x="433724" y="1797526"/>
            <a:chExt cx="4597401" cy="4912272"/>
          </a:xfrm>
        </p:grpSpPr>
        <p:pic>
          <p:nvPicPr>
            <p:cNvPr id="28" name="Picture 2" descr="C:\Users\adam\Desktop\klas.png"/>
            <p:cNvPicPr>
              <a:picLocks noChangeAspect="1" noChangeArrowheads="1"/>
            </p:cNvPicPr>
            <p:nvPr userDrawn="1"/>
          </p:nvPicPr>
          <p:blipFill>
            <a:blip r:embed="rId24" cstate="print">
              <a:extLst>
                <a:ext uri="{28A0092B-C50C-407E-A947-70E740481C1C}">
                  <a14:useLocalDpi xmlns:a14="http://schemas.microsoft.com/office/drawing/2010/main" xmlns="" val="0"/>
                </a:ext>
              </a:extLst>
            </a:blip>
            <a:srcRect/>
            <a:stretch>
              <a:fillRect/>
            </a:stretch>
          </p:blipFill>
          <p:spPr bwMode="auto">
            <a:xfrm>
              <a:off x="433724" y="1844824"/>
              <a:ext cx="4597401" cy="4864974"/>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Oval 23"/>
            <p:cNvSpPr>
              <a:spLocks noChangeArrowheads="1"/>
            </p:cNvSpPr>
            <p:nvPr userDrawn="1"/>
          </p:nvSpPr>
          <p:spPr bwMode="gray">
            <a:xfrm rot="20995103">
              <a:off x="1896638" y="1797526"/>
              <a:ext cx="1440160" cy="1445472"/>
            </a:xfrm>
            <a:prstGeom prst="ellipse">
              <a:avLst/>
            </a:prstGeom>
            <a:noFill/>
            <a:ln>
              <a:noFill/>
            </a:ln>
            <a:effectLs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uk-UA" sz="8000" b="1" i="1" cap="all" spc="0" dirty="0">
                <a:ln w="38100" cmpd="sng">
                  <a:solidFill>
                    <a:schemeClr val="tx1">
                      <a:lumMod val="60000"/>
                      <a:lumOff val="4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endParaRPr>
            </a:p>
          </p:txBody>
        </p:sp>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200" b="1" kern="1200" cap="none" spc="0">
          <a:ln/>
          <a:solidFill>
            <a:schemeClr val="accent3"/>
          </a:solidFill>
          <a:effectLst/>
          <a:latin typeface="+mj-lt"/>
          <a:ea typeface="+mj-ea"/>
          <a:cs typeface="+mj-cs"/>
        </a:defRPr>
      </a:lvl1pPr>
      <a:lvl2pPr algn="l" rtl="0" eaLnBrk="1" fontAlgn="base" hangingPunct="1">
        <a:spcBef>
          <a:spcPct val="0"/>
        </a:spcBef>
        <a:spcAft>
          <a:spcPct val="0"/>
        </a:spcAft>
        <a:defRPr sz="3200" b="1">
          <a:solidFill>
            <a:schemeClr val="bg1"/>
          </a:solidFill>
          <a:latin typeface="Verdana" panose="020B0604030504040204" pitchFamily="34" charset="0"/>
        </a:defRPr>
      </a:lvl2pPr>
      <a:lvl3pPr algn="l" rtl="0" eaLnBrk="1" fontAlgn="base" hangingPunct="1">
        <a:spcBef>
          <a:spcPct val="0"/>
        </a:spcBef>
        <a:spcAft>
          <a:spcPct val="0"/>
        </a:spcAft>
        <a:defRPr sz="3200" b="1">
          <a:solidFill>
            <a:schemeClr val="bg1"/>
          </a:solidFill>
          <a:latin typeface="Verdana" panose="020B0604030504040204" pitchFamily="34" charset="0"/>
        </a:defRPr>
      </a:lvl3pPr>
      <a:lvl4pPr algn="l" rtl="0" eaLnBrk="1" fontAlgn="base" hangingPunct="1">
        <a:spcBef>
          <a:spcPct val="0"/>
        </a:spcBef>
        <a:spcAft>
          <a:spcPct val="0"/>
        </a:spcAft>
        <a:defRPr sz="3200" b="1">
          <a:solidFill>
            <a:schemeClr val="bg1"/>
          </a:solidFill>
          <a:latin typeface="Verdana" panose="020B0604030504040204" pitchFamily="34" charset="0"/>
        </a:defRPr>
      </a:lvl4pPr>
      <a:lvl5pPr algn="l" rtl="0" eaLnBrk="1" fontAlgn="base" hangingPunct="1">
        <a:spcBef>
          <a:spcPct val="0"/>
        </a:spcBef>
        <a:spcAft>
          <a:spcPct val="0"/>
        </a:spcAft>
        <a:defRPr sz="3200" b="1">
          <a:solidFill>
            <a:schemeClr val="bg1"/>
          </a:solidFill>
          <a:latin typeface="Verdana" panose="020B0604030504040204" pitchFamily="34" charset="0"/>
        </a:defRPr>
      </a:lvl5pPr>
      <a:lvl6pPr marL="457200" algn="l" rtl="0" eaLnBrk="1" fontAlgn="base" hangingPunct="1">
        <a:spcBef>
          <a:spcPct val="0"/>
        </a:spcBef>
        <a:spcAft>
          <a:spcPct val="0"/>
        </a:spcAft>
        <a:defRPr sz="3200" b="1">
          <a:solidFill>
            <a:schemeClr val="bg1"/>
          </a:solidFill>
          <a:latin typeface="Verdana" panose="020B0604030504040204" pitchFamily="34" charset="0"/>
        </a:defRPr>
      </a:lvl6pPr>
      <a:lvl7pPr marL="914400" algn="l" rtl="0" eaLnBrk="1" fontAlgn="base" hangingPunct="1">
        <a:spcBef>
          <a:spcPct val="0"/>
        </a:spcBef>
        <a:spcAft>
          <a:spcPct val="0"/>
        </a:spcAft>
        <a:defRPr sz="3200" b="1">
          <a:solidFill>
            <a:schemeClr val="bg1"/>
          </a:solidFill>
          <a:latin typeface="Verdana" panose="020B0604030504040204" pitchFamily="34" charset="0"/>
        </a:defRPr>
      </a:lvl7pPr>
      <a:lvl8pPr marL="1371600" algn="l" rtl="0" eaLnBrk="1" fontAlgn="base" hangingPunct="1">
        <a:spcBef>
          <a:spcPct val="0"/>
        </a:spcBef>
        <a:spcAft>
          <a:spcPct val="0"/>
        </a:spcAft>
        <a:defRPr sz="3200" b="1">
          <a:solidFill>
            <a:schemeClr val="bg1"/>
          </a:solidFill>
          <a:latin typeface="Verdana" panose="020B0604030504040204" pitchFamily="34" charset="0"/>
        </a:defRPr>
      </a:lvl8pPr>
      <a:lvl9pPr marL="1828800" algn="l"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accent3"/>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а прямокутна виноска 1"/>
          <p:cNvSpPr/>
          <p:nvPr/>
        </p:nvSpPr>
        <p:spPr>
          <a:xfrm>
            <a:off x="-19777" y="6156666"/>
            <a:ext cx="3100569" cy="747464"/>
          </a:xfrm>
          <a:prstGeom prst="wedgeRoundRectCallout">
            <a:avLst>
              <a:gd name="adj1" fmla="val 367"/>
              <a:gd name="adj2" fmla="val 49864"/>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a:r>
              <a:rPr lang="uk-UA" sz="44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Урок 22</a:t>
            </a:r>
            <a:endParaRPr lang="uk-UA" sz="4400"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AutoShape 61"/>
          <p:cNvSpPr>
            <a:spLocks noChangeArrowheads="1"/>
          </p:cNvSpPr>
          <p:nvPr/>
        </p:nvSpPr>
        <p:spPr bwMode="gray">
          <a:xfrm>
            <a:off x="6531518" y="6261231"/>
            <a:ext cx="3120347" cy="538335"/>
          </a:xfrm>
          <a:prstGeom prst="roundRect">
            <a:avLst>
              <a:gd name="adj" fmla="val 50000"/>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uk-UA" sz="24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rPr>
              <a:t>Розділ 5</a:t>
            </a:r>
            <a:r>
              <a:rPr lang="uk-UA"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rPr>
              <a:t> </a:t>
            </a:r>
            <a:r>
              <a:rPr kumimoji="0" lang="en-US" sz="24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Verdana" pitchFamily="34" charset="0"/>
              </a:rPr>
              <a:t>§ </a:t>
            </a:r>
            <a:r>
              <a:rPr kumimoji="0" lang="uk-UA" sz="24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Verdana" pitchFamily="34" charset="0"/>
              </a:rPr>
              <a:t>5.1</a:t>
            </a:r>
            <a:endParaRPr kumimoji="0" lang="en-US" sz="24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Verdana" pitchFamily="34" charset="0"/>
            </a:endParaRPr>
          </a:p>
        </p:txBody>
      </p:sp>
      <p:sp>
        <p:nvSpPr>
          <p:cNvPr id="8" name="Заголовок 1"/>
          <p:cNvSpPr txBox="1">
            <a:spLocks/>
          </p:cNvSpPr>
          <p:nvPr/>
        </p:nvSpPr>
        <p:spPr bwMode="black">
          <a:xfrm>
            <a:off x="4718974" y="1"/>
            <a:ext cx="5187026" cy="3501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rtl="0" eaLnBrk="1" fontAlgn="base" hangingPunct="1">
              <a:spcBef>
                <a:spcPct val="0"/>
              </a:spcBef>
              <a:spcAft>
                <a:spcPct val="0"/>
              </a:spcAft>
              <a:defRPr sz="4400" b="1" kern="1200" cap="all" spc="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mj-lt"/>
                <a:ea typeface="+mj-ea"/>
                <a:cs typeface="+mj-cs"/>
              </a:defRPr>
            </a:lvl1pPr>
            <a:lvl2pPr algn="l" rtl="0" eaLnBrk="1" fontAlgn="base" hangingPunct="1">
              <a:spcBef>
                <a:spcPct val="0"/>
              </a:spcBef>
              <a:spcAft>
                <a:spcPct val="0"/>
              </a:spcAft>
              <a:defRPr sz="3200" b="1">
                <a:solidFill>
                  <a:schemeClr val="bg1"/>
                </a:solidFill>
                <a:latin typeface="Verdana" panose="020B0604030504040204" pitchFamily="34" charset="0"/>
              </a:defRPr>
            </a:lvl2pPr>
            <a:lvl3pPr algn="l" rtl="0" eaLnBrk="1" fontAlgn="base" hangingPunct="1">
              <a:spcBef>
                <a:spcPct val="0"/>
              </a:spcBef>
              <a:spcAft>
                <a:spcPct val="0"/>
              </a:spcAft>
              <a:defRPr sz="3200" b="1">
                <a:solidFill>
                  <a:schemeClr val="bg1"/>
                </a:solidFill>
                <a:latin typeface="Verdana" panose="020B0604030504040204" pitchFamily="34" charset="0"/>
              </a:defRPr>
            </a:lvl3pPr>
            <a:lvl4pPr algn="l" rtl="0" eaLnBrk="1" fontAlgn="base" hangingPunct="1">
              <a:spcBef>
                <a:spcPct val="0"/>
              </a:spcBef>
              <a:spcAft>
                <a:spcPct val="0"/>
              </a:spcAft>
              <a:defRPr sz="3200" b="1">
                <a:solidFill>
                  <a:schemeClr val="bg1"/>
                </a:solidFill>
                <a:latin typeface="Verdana" panose="020B0604030504040204" pitchFamily="34" charset="0"/>
              </a:defRPr>
            </a:lvl4pPr>
            <a:lvl5pPr algn="l" rtl="0" eaLnBrk="1" fontAlgn="base" hangingPunct="1">
              <a:spcBef>
                <a:spcPct val="0"/>
              </a:spcBef>
              <a:spcAft>
                <a:spcPct val="0"/>
              </a:spcAft>
              <a:defRPr sz="3200" b="1">
                <a:solidFill>
                  <a:schemeClr val="bg1"/>
                </a:solidFill>
                <a:latin typeface="Verdana" panose="020B0604030504040204" pitchFamily="34" charset="0"/>
              </a:defRPr>
            </a:lvl5pPr>
            <a:lvl6pPr marL="457200" algn="l" rtl="0" eaLnBrk="1" fontAlgn="base" hangingPunct="1">
              <a:spcBef>
                <a:spcPct val="0"/>
              </a:spcBef>
              <a:spcAft>
                <a:spcPct val="0"/>
              </a:spcAft>
              <a:defRPr sz="3200" b="1">
                <a:solidFill>
                  <a:schemeClr val="bg1"/>
                </a:solidFill>
                <a:latin typeface="Verdana" panose="020B0604030504040204" pitchFamily="34" charset="0"/>
              </a:defRPr>
            </a:lvl6pPr>
            <a:lvl7pPr marL="914400" algn="l" rtl="0" eaLnBrk="1" fontAlgn="base" hangingPunct="1">
              <a:spcBef>
                <a:spcPct val="0"/>
              </a:spcBef>
              <a:spcAft>
                <a:spcPct val="0"/>
              </a:spcAft>
              <a:defRPr sz="3200" b="1">
                <a:solidFill>
                  <a:schemeClr val="bg1"/>
                </a:solidFill>
                <a:latin typeface="Verdana" panose="020B0604030504040204" pitchFamily="34" charset="0"/>
              </a:defRPr>
            </a:lvl7pPr>
            <a:lvl8pPr marL="1371600" algn="l" rtl="0" eaLnBrk="1" fontAlgn="base" hangingPunct="1">
              <a:spcBef>
                <a:spcPct val="0"/>
              </a:spcBef>
              <a:spcAft>
                <a:spcPct val="0"/>
              </a:spcAft>
              <a:defRPr sz="3200" b="1">
                <a:solidFill>
                  <a:schemeClr val="bg1"/>
                </a:solidFill>
                <a:latin typeface="Verdana" panose="020B0604030504040204" pitchFamily="34" charset="0"/>
              </a:defRPr>
            </a:lvl8pPr>
            <a:lvl9pPr marL="1828800" algn="l" rtl="0" eaLnBrk="1" fontAlgn="base" hangingPunct="1">
              <a:spcBef>
                <a:spcPct val="0"/>
              </a:spcBef>
              <a:spcAft>
                <a:spcPct val="0"/>
              </a:spcAft>
              <a:defRPr sz="3200" b="1">
                <a:solidFill>
                  <a:schemeClr val="bg1"/>
                </a:solidFill>
                <a:latin typeface="Verdana" panose="020B0604030504040204" pitchFamily="34" charset="0"/>
              </a:defRPr>
            </a:lvl9pPr>
          </a:lstStyle>
          <a:p>
            <a:pPr marL="457200">
              <a:spcAft>
                <a:spcPts val="0"/>
              </a:spcAft>
            </a:pPr>
            <a:r>
              <a:rPr lang="uk-UA" sz="3050" dirty="0">
                <a:effectLst/>
              </a:rPr>
              <a:t>Знайомство з середовищем програмування. Елементи вікна середовища програмування.</a:t>
            </a:r>
            <a:endParaRPr lang="ru-RU" sz="3050" dirty="0">
              <a:effectLst/>
              <a:latin typeface="Times New Roman"/>
              <a:ea typeface="Batang"/>
              <a:cs typeface="Times New Roman"/>
            </a:endParaRPr>
          </a:p>
        </p:txBody>
      </p:sp>
      <p:pic>
        <p:nvPicPr>
          <p:cNvPr id="6145" name="Picture 1"/>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406940" y="3140969"/>
            <a:ext cx="6014415" cy="3545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041362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3"/>
            <a:ext cx="3373215" cy="440120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800" b="1" i="1" kern="0" dirty="0">
                <a:solidFill>
                  <a:srgbClr val="FFFFFF"/>
                </a:solidFill>
              </a:rPr>
              <a:t>Вікно </a:t>
            </a:r>
            <a:r>
              <a:rPr lang="uk-UA" sz="2800" b="1" i="1" kern="0" dirty="0">
                <a:solidFill>
                  <a:srgbClr val="FFFF00"/>
                </a:solidFill>
              </a:rPr>
              <a:t>Редактор тексту </a:t>
            </a:r>
            <a:r>
              <a:rPr lang="uk-UA" sz="2800" b="1" i="1" kern="0" dirty="0">
                <a:solidFill>
                  <a:srgbClr val="FFFFFF"/>
                </a:solidFill>
              </a:rPr>
              <a:t>з вкладками, на яких розміщуються фрагменти програми мовою </a:t>
            </a:r>
            <a:r>
              <a:rPr lang="uk-UA" sz="2800" b="1" i="1" kern="0" dirty="0" err="1">
                <a:solidFill>
                  <a:srgbClr val="FFFF00"/>
                </a:solidFill>
              </a:rPr>
              <a:t>Object</a:t>
            </a:r>
            <a:r>
              <a:rPr lang="uk-UA" sz="2800" b="1" i="1" kern="0" dirty="0">
                <a:solidFill>
                  <a:srgbClr val="FFFF00"/>
                </a:solidFill>
              </a:rPr>
              <a:t> </a:t>
            </a:r>
            <a:r>
              <a:rPr lang="uk-UA" sz="2800" b="1" i="1" kern="0" dirty="0" err="1">
                <a:solidFill>
                  <a:srgbClr val="FFFF00"/>
                </a:solidFill>
              </a:rPr>
              <a:t>Pascal</a:t>
            </a:r>
            <a:r>
              <a:rPr lang="uk-UA" sz="2800" b="1" i="1" kern="0" dirty="0">
                <a:solidFill>
                  <a:srgbClr val="FFFFFF"/>
                </a:solidFill>
              </a:rPr>
              <a:t>;</a:t>
            </a:r>
          </a:p>
        </p:txBody>
      </p:sp>
      <p:pic>
        <p:nvPicPr>
          <p:cNvPr id="3" name="Рисунок 2"/>
          <p:cNvPicPr>
            <a:picLocks noChangeAspect="1"/>
          </p:cNvPicPr>
          <p:nvPr/>
        </p:nvPicPr>
        <p:blipFill>
          <a:blip r:embed="rId2"/>
          <a:stretch>
            <a:fillRect/>
          </a:stretch>
        </p:blipFill>
        <p:spPr>
          <a:xfrm>
            <a:off x="3544492" y="1196763"/>
            <a:ext cx="6222206" cy="5353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3579609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3"/>
            <a:ext cx="9790740"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800" b="1" i="1" kern="0" dirty="0">
                <a:solidFill>
                  <a:srgbClr val="FFFFFF"/>
                </a:solidFill>
              </a:rPr>
              <a:t>Вікно форми.</a:t>
            </a:r>
          </a:p>
        </p:txBody>
      </p:sp>
      <p:pic>
        <p:nvPicPr>
          <p:cNvPr id="3" name="Рисунок 2"/>
          <p:cNvPicPr>
            <a:picLocks noChangeAspect="1"/>
          </p:cNvPicPr>
          <p:nvPr/>
        </p:nvPicPr>
        <p:blipFill>
          <a:blip r:embed="rId2"/>
          <a:stretch>
            <a:fillRect/>
          </a:stretch>
        </p:blipFill>
        <p:spPr>
          <a:xfrm>
            <a:off x="5609349" y="2150637"/>
            <a:ext cx="4228106" cy="3884148"/>
          </a:xfrm>
          <a:prstGeom prst="rect">
            <a:avLst/>
          </a:prstGeom>
        </p:spPr>
      </p:pic>
      <p:sp>
        <p:nvSpPr>
          <p:cNvPr id="7" name="TextBox 6"/>
          <p:cNvSpPr txBox="1"/>
          <p:nvPr/>
        </p:nvSpPr>
        <p:spPr>
          <a:xfrm>
            <a:off x="58506" y="1830554"/>
            <a:ext cx="5460551" cy="452431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00"/>
                </a:solidFill>
              </a:rPr>
              <a:t>Форма</a:t>
            </a:r>
            <a:r>
              <a:rPr lang="uk-UA" sz="2400" b="1" i="1" kern="0" dirty="0">
                <a:solidFill>
                  <a:srgbClr val="FFFFFF"/>
                </a:solidFill>
              </a:rPr>
              <a:t> - це об'єкт, на якому можна розмістити різні компоненти (елементи керування), зокрема, кнопки, поля, написи, меню, смуги прокручування та ін. Під час виконання проекту форма відкривається як вікно прикладної програми, на якому відображатимуться всі об'єкти, розміщені на формі.</a:t>
            </a:r>
          </a:p>
        </p:txBody>
      </p:sp>
    </p:spTree>
    <p:extLst>
      <p:ext uri="{BB962C8B-B14F-4D97-AF65-F5344CB8AC3E}">
        <p14:creationId xmlns:p14="http://schemas.microsoft.com/office/powerpoint/2010/main" xmlns="" val="9471387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3"/>
            <a:ext cx="9790740" cy="1785104"/>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200" b="1" i="1" kern="0" dirty="0">
                <a:solidFill>
                  <a:srgbClr val="FFFFFF"/>
                </a:solidFill>
              </a:rPr>
              <a:t>Форма має </a:t>
            </a:r>
            <a:r>
              <a:rPr lang="uk-UA" sz="2200" b="1" i="1" kern="0" dirty="0">
                <a:solidFill>
                  <a:srgbClr val="FFFF00"/>
                </a:solidFill>
              </a:rPr>
              <a:t>властивості</a:t>
            </a:r>
            <a:r>
              <a:rPr lang="uk-UA" sz="2200" b="1" i="1" kern="0" dirty="0">
                <a:solidFill>
                  <a:srgbClr val="FFFFFF"/>
                </a:solidFill>
              </a:rPr>
              <a:t>, які відображаються на вкладці </a:t>
            </a:r>
            <a:r>
              <a:rPr lang="uk-UA" sz="2200" b="1" i="1" kern="0" dirty="0">
                <a:solidFill>
                  <a:srgbClr val="FFFF00"/>
                </a:solidFill>
              </a:rPr>
              <a:t>Властивості</a:t>
            </a:r>
            <a:r>
              <a:rPr lang="uk-UA" sz="2200" b="1" i="1" kern="0" dirty="0">
                <a:solidFill>
                  <a:srgbClr val="FFFFFF"/>
                </a:solidFill>
              </a:rPr>
              <a:t> вікна </a:t>
            </a:r>
            <a:r>
              <a:rPr lang="uk-UA" sz="2200" b="1" i="1" kern="0" dirty="0">
                <a:solidFill>
                  <a:srgbClr val="FFFF00"/>
                </a:solidFill>
              </a:rPr>
              <a:t>Інспектор об'єктів</a:t>
            </a:r>
            <a:r>
              <a:rPr lang="uk-UA" sz="2200" b="1" i="1" kern="0" dirty="0">
                <a:solidFill>
                  <a:srgbClr val="FFFFFF"/>
                </a:solidFill>
              </a:rPr>
              <a:t>. У лівій частині цієї вкладки знаходиться список властивостей, а в правій - їх значення. Наведемо приклади деяких із цих властивостей:</a:t>
            </a:r>
          </a:p>
        </p:txBody>
      </p:sp>
      <p:sp>
        <p:nvSpPr>
          <p:cNvPr id="12" name="TextBox 11"/>
          <p:cNvSpPr txBox="1"/>
          <p:nvPr/>
        </p:nvSpPr>
        <p:spPr>
          <a:xfrm>
            <a:off x="1779984" y="3075191"/>
            <a:ext cx="8067048" cy="36933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b="1" i="1" kern="0" dirty="0">
                <a:solidFill>
                  <a:srgbClr val="FFFFFF"/>
                </a:solidFill>
              </a:rPr>
              <a:t>визначає ім'я форми як об'єкта;</a:t>
            </a:r>
          </a:p>
        </p:txBody>
      </p:sp>
      <p:sp>
        <p:nvSpPr>
          <p:cNvPr id="13" name="Прямокутник 12"/>
          <p:cNvSpPr/>
          <p:nvPr/>
        </p:nvSpPr>
        <p:spPr>
          <a:xfrm>
            <a:off x="58507" y="2982858"/>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000" b="1" i="1" kern="0" dirty="0">
                <a:solidFill>
                  <a:srgbClr val="FFFFFF"/>
                </a:solidFill>
              </a:rPr>
              <a:t>Name</a:t>
            </a:r>
            <a:endParaRPr lang="uk-UA" sz="2000" b="1" i="1" kern="0" dirty="0">
              <a:solidFill>
                <a:srgbClr val="FFFFFF"/>
              </a:solidFill>
            </a:endParaRPr>
          </a:p>
        </p:txBody>
      </p:sp>
      <p:sp>
        <p:nvSpPr>
          <p:cNvPr id="17" name="TextBox 16"/>
          <p:cNvSpPr txBox="1"/>
          <p:nvPr/>
        </p:nvSpPr>
        <p:spPr>
          <a:xfrm>
            <a:off x="1779984" y="3616706"/>
            <a:ext cx="8067048" cy="36933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b="1" i="1" kern="0" dirty="0">
                <a:solidFill>
                  <a:srgbClr val="FFFFFF"/>
                </a:solidFill>
              </a:rPr>
              <a:t>визначає текст у рядку заголовка форми;</a:t>
            </a:r>
          </a:p>
        </p:txBody>
      </p:sp>
      <p:sp>
        <p:nvSpPr>
          <p:cNvPr id="18" name="Прямокутник 17"/>
          <p:cNvSpPr/>
          <p:nvPr/>
        </p:nvSpPr>
        <p:spPr>
          <a:xfrm>
            <a:off x="58507" y="3524373"/>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000" b="1" i="1" kern="0" dirty="0">
                <a:solidFill>
                  <a:srgbClr val="FFFFFF"/>
                </a:solidFill>
              </a:rPr>
              <a:t>Caption</a:t>
            </a:r>
            <a:endParaRPr lang="uk-UA" sz="2000" b="1" i="1" kern="0" dirty="0">
              <a:solidFill>
                <a:srgbClr val="FFFFFF"/>
              </a:solidFill>
            </a:endParaRPr>
          </a:p>
        </p:txBody>
      </p:sp>
      <p:sp>
        <p:nvSpPr>
          <p:cNvPr id="19" name="TextBox 18"/>
          <p:cNvSpPr txBox="1"/>
          <p:nvPr/>
        </p:nvSpPr>
        <p:spPr>
          <a:xfrm>
            <a:off x="1779984" y="4152627"/>
            <a:ext cx="8067048" cy="36933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b="1" i="1" kern="0" dirty="0">
                <a:solidFill>
                  <a:srgbClr val="FFFFFF"/>
                </a:solidFill>
              </a:rPr>
              <a:t>визначає колір фону форми;</a:t>
            </a:r>
          </a:p>
        </p:txBody>
      </p:sp>
      <p:sp>
        <p:nvSpPr>
          <p:cNvPr id="20" name="Прямокутник 19"/>
          <p:cNvSpPr/>
          <p:nvPr/>
        </p:nvSpPr>
        <p:spPr>
          <a:xfrm>
            <a:off x="58507" y="4060294"/>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000" b="1" i="1" kern="0" dirty="0">
                <a:solidFill>
                  <a:srgbClr val="FFFFFF"/>
                </a:solidFill>
              </a:rPr>
              <a:t>Color</a:t>
            </a:r>
            <a:endParaRPr lang="uk-UA" sz="2000" b="1" i="1" kern="0" dirty="0">
              <a:solidFill>
                <a:srgbClr val="FFFFFF"/>
              </a:solidFill>
            </a:endParaRPr>
          </a:p>
        </p:txBody>
      </p:sp>
      <p:sp>
        <p:nvSpPr>
          <p:cNvPr id="21" name="TextBox 20"/>
          <p:cNvSpPr txBox="1"/>
          <p:nvPr/>
        </p:nvSpPr>
        <p:spPr>
          <a:xfrm>
            <a:off x="1779984" y="4694142"/>
            <a:ext cx="8067048" cy="36933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b="1" i="1" kern="0" dirty="0">
                <a:solidFill>
                  <a:srgbClr val="FFFFFF"/>
                </a:solidFill>
              </a:rPr>
              <a:t>визначає висоту вікна в пікселях;</a:t>
            </a:r>
          </a:p>
        </p:txBody>
      </p:sp>
      <p:sp>
        <p:nvSpPr>
          <p:cNvPr id="22" name="Прямокутник 21"/>
          <p:cNvSpPr/>
          <p:nvPr/>
        </p:nvSpPr>
        <p:spPr>
          <a:xfrm>
            <a:off x="58507" y="4601809"/>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000" b="1" i="1" kern="0" dirty="0">
                <a:solidFill>
                  <a:srgbClr val="FFFFFF"/>
                </a:solidFill>
              </a:rPr>
              <a:t>Height</a:t>
            </a:r>
            <a:endParaRPr lang="uk-UA" sz="2000" b="1" i="1" kern="0" dirty="0">
              <a:solidFill>
                <a:srgbClr val="FFFFFF"/>
              </a:solidFill>
            </a:endParaRPr>
          </a:p>
        </p:txBody>
      </p:sp>
      <p:sp>
        <p:nvSpPr>
          <p:cNvPr id="23" name="TextBox 22"/>
          <p:cNvSpPr txBox="1"/>
          <p:nvPr/>
        </p:nvSpPr>
        <p:spPr>
          <a:xfrm>
            <a:off x="1779984" y="5235657"/>
            <a:ext cx="8067048" cy="36933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b="1" i="1" kern="0" dirty="0">
                <a:solidFill>
                  <a:srgbClr val="FFFFFF"/>
                </a:solidFill>
              </a:rPr>
              <a:t>визначає ширину вікна в пікселях;</a:t>
            </a:r>
          </a:p>
        </p:txBody>
      </p:sp>
      <p:sp>
        <p:nvSpPr>
          <p:cNvPr id="24" name="Прямокутник 23"/>
          <p:cNvSpPr/>
          <p:nvPr/>
        </p:nvSpPr>
        <p:spPr>
          <a:xfrm>
            <a:off x="58507" y="5143324"/>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000" b="1" i="1" kern="0" dirty="0">
                <a:solidFill>
                  <a:srgbClr val="FFFFFF"/>
                </a:solidFill>
              </a:rPr>
              <a:t>Width</a:t>
            </a:r>
            <a:endParaRPr lang="uk-UA" sz="2000" b="1" i="1" kern="0" dirty="0">
              <a:solidFill>
                <a:srgbClr val="FFFFFF"/>
              </a:solidFill>
            </a:endParaRPr>
          </a:p>
        </p:txBody>
      </p:sp>
      <p:sp>
        <p:nvSpPr>
          <p:cNvPr id="25" name="TextBox 24"/>
          <p:cNvSpPr txBox="1"/>
          <p:nvPr/>
        </p:nvSpPr>
        <p:spPr>
          <a:xfrm>
            <a:off x="1779984" y="5777172"/>
            <a:ext cx="8067048" cy="646331"/>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b="1" i="1" kern="0" dirty="0">
                <a:solidFill>
                  <a:srgbClr val="FFFFFF"/>
                </a:solidFill>
              </a:rPr>
              <a:t>визначає відстань (у пікселях) від верхньої межі вікна до верхньої межі екрана;</a:t>
            </a:r>
          </a:p>
        </p:txBody>
      </p:sp>
      <p:sp>
        <p:nvSpPr>
          <p:cNvPr id="26" name="Прямокутник 25"/>
          <p:cNvSpPr/>
          <p:nvPr/>
        </p:nvSpPr>
        <p:spPr>
          <a:xfrm>
            <a:off x="58507" y="5684839"/>
            <a:ext cx="1675044" cy="83099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Тор</a:t>
            </a:r>
          </a:p>
        </p:txBody>
      </p:sp>
    </p:spTree>
    <p:extLst>
      <p:ext uri="{BB962C8B-B14F-4D97-AF65-F5344CB8AC3E}">
        <p14:creationId xmlns:p14="http://schemas.microsoft.com/office/powerpoint/2010/main" xmlns="" val="290402041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0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000"/>
                                        <p:tgtEl>
                                          <p:spTgt spid="19"/>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1000"/>
                                        <p:tgtEl>
                                          <p:spTgt spid="22"/>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1000"/>
                                        <p:tgtEl>
                                          <p:spTgt spid="21"/>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1000"/>
                                        <p:tgtEl>
                                          <p:spTgt spid="24"/>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1000"/>
                                        <p:tgtEl>
                                          <p:spTgt spid="26"/>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3"/>
            <a:ext cx="9790740" cy="15696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Перед початком виконання проект рекомендується зберегти на носії. Сучасні проекти складаються не з одного файлу, а з кількох. Тому доцільно для кожного нового проекту створювати окрему папку. </a:t>
            </a:r>
          </a:p>
        </p:txBody>
      </p:sp>
      <p:sp>
        <p:nvSpPr>
          <p:cNvPr id="7" name="TextBox 6"/>
          <p:cNvSpPr txBox="1"/>
          <p:nvPr/>
        </p:nvSpPr>
        <p:spPr>
          <a:xfrm>
            <a:off x="58507" y="3088314"/>
            <a:ext cx="4646844" cy="304698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Зберегти</a:t>
            </a:r>
            <a:r>
              <a:rPr lang="uk-UA" sz="2400" b="1" i="1" kern="0" dirty="0">
                <a:solidFill>
                  <a:srgbClr val="FFFF00"/>
                </a:solidFill>
              </a:rPr>
              <a:t> проект можна, </a:t>
            </a:r>
            <a:r>
              <a:rPr lang="uk-UA" sz="2400" b="1" i="1" kern="0" dirty="0">
                <a:solidFill>
                  <a:schemeClr val="bg1"/>
                </a:solidFill>
              </a:rPr>
              <a:t>використовуючи команду </a:t>
            </a:r>
            <a:r>
              <a:rPr lang="uk-UA" sz="2400" b="1" i="1" kern="0" dirty="0">
                <a:solidFill>
                  <a:srgbClr val="FFFF00"/>
                </a:solidFill>
              </a:rPr>
              <a:t>Зберегти всі </a:t>
            </a:r>
            <a:r>
              <a:rPr lang="uk-UA" sz="2400" b="1" i="1" kern="0" dirty="0">
                <a:solidFill>
                  <a:srgbClr val="FFFFFF"/>
                </a:solidFill>
              </a:rPr>
              <a:t>меню </a:t>
            </a:r>
            <a:r>
              <a:rPr lang="uk-UA" sz="2400" b="1" i="1" kern="0" dirty="0">
                <a:solidFill>
                  <a:srgbClr val="FFFF00"/>
                </a:solidFill>
              </a:rPr>
              <a:t>Файл</a:t>
            </a:r>
            <a:r>
              <a:rPr lang="uk-UA" sz="2400" b="1" i="1" kern="0" dirty="0">
                <a:solidFill>
                  <a:srgbClr val="FFFFFF"/>
                </a:solidFill>
              </a:rPr>
              <a:t>, або кнопку </a:t>
            </a:r>
            <a:r>
              <a:rPr lang="uk-UA" sz="2400" b="1" i="1" kern="0" dirty="0">
                <a:solidFill>
                  <a:srgbClr val="FFFF00"/>
                </a:solidFill>
              </a:rPr>
              <a:t>Зберегти всі </a:t>
            </a:r>
            <a:r>
              <a:rPr lang="uk-UA" sz="2400" b="1" i="1" kern="0" dirty="0">
                <a:solidFill>
                  <a:srgbClr val="FFFFFF"/>
                </a:solidFill>
              </a:rPr>
              <a:t>панелі інструментів, або команду</a:t>
            </a:r>
            <a:r>
              <a:rPr lang="en-US" sz="2400" b="1" i="1" kern="0" dirty="0">
                <a:solidFill>
                  <a:srgbClr val="FFFFFF"/>
                </a:solidFill>
              </a:rPr>
              <a:t> </a:t>
            </a:r>
            <a:r>
              <a:rPr lang="uk-UA" sz="2400" b="1" i="1" kern="0" dirty="0">
                <a:solidFill>
                  <a:srgbClr val="FFFF00"/>
                </a:solidFill>
              </a:rPr>
              <a:t>Зберегти проект </a:t>
            </a:r>
            <a:r>
              <a:rPr lang="uk-UA" sz="2400" b="1" i="1" kern="0" dirty="0">
                <a:solidFill>
                  <a:srgbClr val="FFFFFF"/>
                </a:solidFill>
              </a:rPr>
              <a:t>меню </a:t>
            </a:r>
            <a:r>
              <a:rPr lang="uk-UA" sz="2400" b="1" i="1" kern="0" dirty="0">
                <a:solidFill>
                  <a:srgbClr val="FFFF00"/>
                </a:solidFill>
              </a:rPr>
              <a:t>Проект</a:t>
            </a:r>
            <a:r>
              <a:rPr lang="uk-UA" sz="2400" b="1" i="1" kern="0" dirty="0">
                <a:solidFill>
                  <a:srgbClr val="FFFFFF"/>
                </a:solidFill>
              </a:rPr>
              <a:t>.</a:t>
            </a:r>
          </a:p>
        </p:txBody>
      </p:sp>
      <p:pic>
        <p:nvPicPr>
          <p:cNvPr id="1026" name="Picture 2" descr="Картинки по запросу дискет иконк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4974" y="2924174"/>
            <a:ext cx="3489325" cy="3489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624698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4"/>
            <a:ext cx="6651630" cy="4893647"/>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Система послідовно пропонує зберегти два файли проекту:</a:t>
            </a:r>
          </a:p>
          <a:p>
            <a:pPr lvl="0" indent="457189" algn="just" fontAlgn="base">
              <a:spcBef>
                <a:spcPct val="0"/>
              </a:spcBef>
              <a:spcAft>
                <a:spcPct val="0"/>
              </a:spcAft>
              <a:defRPr/>
            </a:pPr>
            <a:r>
              <a:rPr lang="uk-UA" sz="2400" b="1" i="1" kern="0" dirty="0">
                <a:solidFill>
                  <a:srgbClr val="FFFFFF"/>
                </a:solidFill>
              </a:rPr>
              <a:t>файл з іменем </a:t>
            </a:r>
            <a:r>
              <a:rPr lang="en-US" sz="2400" b="1" i="1" kern="0" dirty="0">
                <a:solidFill>
                  <a:srgbClr val="FFFF00"/>
                </a:solidFill>
              </a:rPr>
              <a:t>Project1</a:t>
            </a:r>
            <a:r>
              <a:rPr lang="en-US" sz="2400" b="1" i="1" kern="0" dirty="0">
                <a:solidFill>
                  <a:srgbClr val="FFFFFF"/>
                </a:solidFill>
              </a:rPr>
              <a:t> </a:t>
            </a:r>
            <a:r>
              <a:rPr lang="uk-UA" sz="2400" b="1" i="1" kern="0" dirty="0">
                <a:solidFill>
                  <a:srgbClr val="FFFFFF"/>
                </a:solidFill>
              </a:rPr>
              <a:t>і з розширенням імені </a:t>
            </a:r>
            <a:r>
              <a:rPr lang="en-US" sz="2400" b="1" i="1" kern="0" dirty="0">
                <a:solidFill>
                  <a:srgbClr val="FFFF00"/>
                </a:solidFill>
              </a:rPr>
              <a:t>l</a:t>
            </a:r>
            <a:r>
              <a:rPr lang="uk-UA" sz="2400" b="1" i="1" kern="0" dirty="0" err="1">
                <a:solidFill>
                  <a:srgbClr val="FFFF00"/>
                </a:solidFill>
              </a:rPr>
              <a:t>рі</a:t>
            </a:r>
            <a:r>
              <a:rPr lang="uk-UA" sz="2400" b="1" i="1" kern="0" dirty="0">
                <a:solidFill>
                  <a:srgbClr val="FFFFFF"/>
                </a:solidFill>
              </a:rPr>
              <a:t>;</a:t>
            </a:r>
          </a:p>
          <a:p>
            <a:pPr lvl="0" indent="457189" algn="just" fontAlgn="base">
              <a:spcBef>
                <a:spcPct val="0"/>
              </a:spcBef>
              <a:spcAft>
                <a:spcPct val="0"/>
              </a:spcAft>
              <a:defRPr/>
            </a:pPr>
            <a:r>
              <a:rPr lang="uk-UA" sz="2400" b="1" i="1" kern="0" dirty="0">
                <a:solidFill>
                  <a:srgbClr val="FFFFFF"/>
                </a:solidFill>
              </a:rPr>
              <a:t>файл з іменем </a:t>
            </a:r>
            <a:r>
              <a:rPr lang="en-US" sz="2400" b="1" i="1" kern="0" dirty="0">
                <a:solidFill>
                  <a:srgbClr val="FFFF00"/>
                </a:solidFill>
              </a:rPr>
              <a:t>Unit1</a:t>
            </a:r>
            <a:r>
              <a:rPr lang="en-US" sz="2400" b="1" i="1" kern="0" dirty="0">
                <a:solidFill>
                  <a:srgbClr val="FFFFFF"/>
                </a:solidFill>
              </a:rPr>
              <a:t> </a:t>
            </a:r>
            <a:r>
              <a:rPr lang="uk-UA" sz="2400" b="1" i="1" kern="0" dirty="0">
                <a:solidFill>
                  <a:srgbClr val="FFFFFF"/>
                </a:solidFill>
              </a:rPr>
              <a:t>і з розширенням імені </a:t>
            </a:r>
            <a:r>
              <a:rPr lang="en-US" sz="2400" b="1" i="1" kern="0" dirty="0">
                <a:solidFill>
                  <a:srgbClr val="FFFF00"/>
                </a:solidFill>
              </a:rPr>
              <a:t>pas</a:t>
            </a:r>
            <a:r>
              <a:rPr lang="en-US" sz="2400" b="1" i="1" kern="0" dirty="0">
                <a:solidFill>
                  <a:srgbClr val="FFFFFF"/>
                </a:solidFill>
              </a:rPr>
              <a:t>.</a:t>
            </a:r>
          </a:p>
          <a:p>
            <a:pPr lvl="0" indent="457189" algn="just" fontAlgn="base">
              <a:spcBef>
                <a:spcPct val="0"/>
              </a:spcBef>
              <a:spcAft>
                <a:spcPct val="0"/>
              </a:spcAft>
              <a:defRPr/>
            </a:pPr>
            <a:r>
              <a:rPr lang="uk-UA" sz="2400" b="1" i="1" kern="0" dirty="0">
                <a:solidFill>
                  <a:srgbClr val="FFFFFF"/>
                </a:solidFill>
              </a:rPr>
              <a:t>Розширення імен файлів змінювати не можна, а імена файлів можна змінити.</a:t>
            </a:r>
          </a:p>
          <a:p>
            <a:pPr indent="457189" algn="just" fontAlgn="base">
              <a:spcBef>
                <a:spcPct val="0"/>
              </a:spcBef>
              <a:spcAft>
                <a:spcPct val="0"/>
              </a:spcAft>
              <a:defRPr/>
            </a:pPr>
            <a:r>
              <a:rPr lang="uk-UA" sz="2400" b="1" i="1" kern="0" dirty="0">
                <a:solidFill>
                  <a:srgbClr val="FFFFFF"/>
                </a:solidFill>
              </a:rPr>
              <a:t>Усі інші файли проекту автоматично збережуться у створеній папці, наприклад </a:t>
            </a:r>
            <a:r>
              <a:rPr lang="uk-UA" sz="2400" b="1" i="1" kern="0" dirty="0">
                <a:solidFill>
                  <a:srgbClr val="FFFF00"/>
                </a:solidFill>
              </a:rPr>
              <a:t>Мій перший проект</a:t>
            </a:r>
            <a:r>
              <a:rPr lang="uk-UA" sz="2400" b="1" i="1" kern="0" dirty="0">
                <a:solidFill>
                  <a:srgbClr val="FFFFFF"/>
                </a:solidFill>
              </a:rPr>
              <a:t>.</a:t>
            </a:r>
          </a:p>
        </p:txBody>
      </p:sp>
      <p:pic>
        <p:nvPicPr>
          <p:cNvPr id="3" name="Рисунок 2"/>
          <p:cNvPicPr>
            <a:picLocks noChangeAspect="1"/>
          </p:cNvPicPr>
          <p:nvPr/>
        </p:nvPicPr>
        <p:blipFill>
          <a:blip r:embed="rId2"/>
          <a:stretch>
            <a:fillRect/>
          </a:stretch>
        </p:blipFill>
        <p:spPr>
          <a:xfrm>
            <a:off x="6854373" y="1490345"/>
            <a:ext cx="3013817" cy="4694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610706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3"/>
            <a:ext cx="9790740" cy="15696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Якщо вже збережений проект змінити, то під час збереження його нової версії в ту саму папку без змінення імен його файлів ніякі додаткові вікна відкриватися не будуть.</a:t>
            </a:r>
          </a:p>
        </p:txBody>
      </p:sp>
      <p:pic>
        <p:nvPicPr>
          <p:cNvPr id="3" name="Рисунок 2"/>
          <p:cNvPicPr>
            <a:picLocks noChangeAspect="1"/>
          </p:cNvPicPr>
          <p:nvPr/>
        </p:nvPicPr>
        <p:blipFill>
          <a:blip r:embed="rId2"/>
          <a:stretch>
            <a:fillRect/>
          </a:stretch>
        </p:blipFill>
        <p:spPr>
          <a:xfrm>
            <a:off x="4870452" y="3111623"/>
            <a:ext cx="4860869" cy="3327277"/>
          </a:xfrm>
          <a:prstGeom prst="rect">
            <a:avLst/>
          </a:prstGeom>
          <a:ln/>
        </p:spPr>
        <p:style>
          <a:lnRef idx="2">
            <a:schemeClr val="dk1">
              <a:shade val="50000"/>
            </a:schemeClr>
          </a:lnRef>
          <a:fillRef idx="1">
            <a:schemeClr val="dk1"/>
          </a:fillRef>
          <a:effectRef idx="0">
            <a:schemeClr val="dk1"/>
          </a:effectRef>
          <a:fontRef idx="minor">
            <a:schemeClr val="lt1"/>
          </a:fontRef>
        </p:style>
      </p:pic>
      <p:sp>
        <p:nvSpPr>
          <p:cNvPr id="7" name="TextBox 6"/>
          <p:cNvSpPr txBox="1"/>
          <p:nvPr/>
        </p:nvSpPr>
        <p:spPr>
          <a:xfrm>
            <a:off x="58507" y="3098136"/>
            <a:ext cx="4658636" cy="304698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Уже збережений проект можна зберегти в іншій папці, імена його файлів можна змінити. Для цього доцільно використати команду </a:t>
            </a:r>
            <a:r>
              <a:rPr lang="uk-UA" sz="2400" b="1" i="1" kern="0" dirty="0">
                <a:solidFill>
                  <a:srgbClr val="FFFF00"/>
                </a:solidFill>
              </a:rPr>
              <a:t>Зберегти проект як </a:t>
            </a:r>
            <a:r>
              <a:rPr lang="uk-UA" sz="2400" b="1" i="1" kern="0" dirty="0">
                <a:solidFill>
                  <a:srgbClr val="FFFFFF"/>
                </a:solidFill>
              </a:rPr>
              <a:t>меню </a:t>
            </a:r>
            <a:r>
              <a:rPr lang="uk-UA" sz="2400" b="1" i="1" kern="0" dirty="0">
                <a:solidFill>
                  <a:srgbClr val="FFFF00"/>
                </a:solidFill>
              </a:rPr>
              <a:t>Проект</a:t>
            </a:r>
            <a:r>
              <a:rPr lang="uk-UA" sz="2400" b="1" i="1" kern="0" dirty="0">
                <a:solidFill>
                  <a:srgbClr val="FFFFFF"/>
                </a:solidFill>
              </a:rPr>
              <a:t>.</a:t>
            </a:r>
          </a:p>
        </p:txBody>
      </p:sp>
    </p:spTree>
    <p:extLst>
      <p:ext uri="{BB962C8B-B14F-4D97-AF65-F5344CB8AC3E}">
        <p14:creationId xmlns:p14="http://schemas.microsoft.com/office/powerpoint/2010/main" xmlns="" val="396888710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4"/>
            <a:ext cx="9790740" cy="954107"/>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800" b="1" i="1" kern="0" dirty="0">
                <a:solidFill>
                  <a:srgbClr val="FFFFFF"/>
                </a:solidFill>
              </a:rPr>
              <a:t>Щоб </a:t>
            </a:r>
            <a:r>
              <a:rPr lang="uk-UA" sz="2800" b="1" i="1" kern="0" dirty="0">
                <a:solidFill>
                  <a:srgbClr val="FFFF00"/>
                </a:solidFill>
              </a:rPr>
              <a:t>відкрити проект</a:t>
            </a:r>
            <a:r>
              <a:rPr lang="uk-UA" sz="2800" b="1" i="1" kern="0" dirty="0">
                <a:solidFill>
                  <a:srgbClr val="FFFFFF"/>
                </a:solidFill>
              </a:rPr>
              <a:t>, збережений раніше на носії, потрібно виконати одну з команд:</a:t>
            </a:r>
          </a:p>
        </p:txBody>
      </p:sp>
      <p:sp>
        <p:nvSpPr>
          <p:cNvPr id="7" name="Прямокутник 6"/>
          <p:cNvSpPr/>
          <p:nvPr/>
        </p:nvSpPr>
        <p:spPr>
          <a:xfrm>
            <a:off x="58506" y="2263020"/>
            <a:ext cx="3228103"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Виконати команду </a:t>
            </a:r>
            <a:r>
              <a:rPr lang="uk-UA" sz="2000" b="1" i="1" kern="0" dirty="0">
                <a:solidFill>
                  <a:srgbClr val="FFFF00"/>
                </a:solidFill>
              </a:rPr>
              <a:t>Відкрити</a:t>
            </a:r>
            <a:r>
              <a:rPr lang="uk-UA" sz="2000" b="1" i="1" kern="0" dirty="0">
                <a:solidFill>
                  <a:srgbClr val="FFFFFF"/>
                </a:solidFill>
              </a:rPr>
              <a:t> з меню </a:t>
            </a:r>
            <a:r>
              <a:rPr lang="uk-UA" sz="2000" b="1" i="1" kern="0" dirty="0">
                <a:solidFill>
                  <a:srgbClr val="FFFF00"/>
                </a:solidFill>
              </a:rPr>
              <a:t>Файл</a:t>
            </a:r>
            <a:endParaRPr lang="uk-UA" sz="2400" b="1" i="1" kern="0" dirty="0">
              <a:solidFill>
                <a:srgbClr val="FFFFFF"/>
              </a:solidFill>
            </a:endParaRPr>
          </a:p>
        </p:txBody>
      </p:sp>
      <p:sp>
        <p:nvSpPr>
          <p:cNvPr id="8" name="Прямокутник 7"/>
          <p:cNvSpPr/>
          <p:nvPr/>
        </p:nvSpPr>
        <p:spPr>
          <a:xfrm>
            <a:off x="3339824" y="2263020"/>
            <a:ext cx="3228103"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Вибрати кнопку </a:t>
            </a:r>
            <a:r>
              <a:rPr lang="uk-UA" sz="2000" b="1" i="1" kern="0" dirty="0">
                <a:solidFill>
                  <a:srgbClr val="FFFF00"/>
                </a:solidFill>
              </a:rPr>
              <a:t>Відкрити</a:t>
            </a:r>
            <a:r>
              <a:rPr lang="en-US" sz="2000" b="1" i="1" kern="0" dirty="0">
                <a:solidFill>
                  <a:srgbClr val="FFFFFF"/>
                </a:solidFill>
              </a:rPr>
              <a:t> </a:t>
            </a:r>
            <a:r>
              <a:rPr lang="uk-UA" sz="2000" b="1" i="1" kern="0" dirty="0">
                <a:solidFill>
                  <a:srgbClr val="FFFFFF"/>
                </a:solidFill>
              </a:rPr>
              <a:t>на панелі інструментів</a:t>
            </a:r>
            <a:endParaRPr lang="uk-UA" sz="2400" b="1" i="1" kern="0" dirty="0">
              <a:solidFill>
                <a:srgbClr val="FFFFFF"/>
              </a:solidFill>
            </a:endParaRPr>
          </a:p>
        </p:txBody>
      </p:sp>
      <p:sp>
        <p:nvSpPr>
          <p:cNvPr id="9" name="Прямокутник 8"/>
          <p:cNvSpPr/>
          <p:nvPr/>
        </p:nvSpPr>
        <p:spPr>
          <a:xfrm>
            <a:off x="6621144" y="2263020"/>
            <a:ext cx="3228103"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Виконати команду </a:t>
            </a:r>
            <a:r>
              <a:rPr lang="uk-UA" sz="2000" b="1" i="1" kern="0" dirty="0">
                <a:solidFill>
                  <a:srgbClr val="FFFF00"/>
                </a:solidFill>
              </a:rPr>
              <a:t>Відкрити проект</a:t>
            </a:r>
            <a:r>
              <a:rPr lang="uk-UA" sz="2000" b="1" i="1" kern="0" dirty="0">
                <a:solidFill>
                  <a:srgbClr val="FFFFFF"/>
                </a:solidFill>
              </a:rPr>
              <a:t> з меню </a:t>
            </a:r>
            <a:r>
              <a:rPr lang="uk-UA" sz="2000" b="1" i="1" kern="0" dirty="0">
                <a:solidFill>
                  <a:srgbClr val="FFFF00"/>
                </a:solidFill>
              </a:rPr>
              <a:t>Проект</a:t>
            </a:r>
            <a:endParaRPr lang="uk-UA" sz="2000" b="1" i="1" kern="0" dirty="0">
              <a:solidFill>
                <a:srgbClr val="FFFFFF"/>
              </a:solidFill>
            </a:endParaRPr>
          </a:p>
        </p:txBody>
      </p:sp>
      <p:pic>
        <p:nvPicPr>
          <p:cNvPr id="3" name="Рисунок 2"/>
          <p:cNvPicPr>
            <a:picLocks noChangeAspect="1"/>
          </p:cNvPicPr>
          <p:nvPr/>
        </p:nvPicPr>
        <p:blipFill rotWithShape="1">
          <a:blip r:embed="rId2"/>
          <a:srcRect b="12284"/>
          <a:stretch/>
        </p:blipFill>
        <p:spPr>
          <a:xfrm>
            <a:off x="58506" y="3667829"/>
            <a:ext cx="3228103" cy="279102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stretch>
            <a:fillRect/>
          </a:stretch>
        </p:blipFill>
        <p:spPr>
          <a:xfrm>
            <a:off x="3339824" y="3667830"/>
            <a:ext cx="3228103" cy="1421729"/>
          </a:xfrm>
          <a:prstGeom prst="rect">
            <a:avLst/>
          </a:prstGeom>
          <a:ln>
            <a:noFill/>
          </a:ln>
          <a:effectLst>
            <a:outerShdw blurRad="292100" dist="139700" dir="2700000" algn="tl" rotWithShape="0">
              <a:srgbClr val="333333">
                <a:alpha val="65000"/>
              </a:srgbClr>
            </a:outerShdw>
          </a:effectLst>
        </p:spPr>
      </p:pic>
      <p:sp>
        <p:nvSpPr>
          <p:cNvPr id="12" name="Прямокутник 11"/>
          <p:cNvSpPr/>
          <p:nvPr/>
        </p:nvSpPr>
        <p:spPr>
          <a:xfrm>
            <a:off x="58506" y="5660571"/>
            <a:ext cx="3228103" cy="455190"/>
          </a:xfrm>
          <a:prstGeom prst="rect">
            <a:avLst/>
          </a:prstGeom>
          <a:solidFill>
            <a:srgbClr val="FF0000">
              <a:alpha val="26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Прямокутник 13"/>
          <p:cNvSpPr/>
          <p:nvPr/>
        </p:nvSpPr>
        <p:spPr>
          <a:xfrm>
            <a:off x="4233178" y="4557476"/>
            <a:ext cx="601894" cy="532082"/>
          </a:xfrm>
          <a:prstGeom prst="rect">
            <a:avLst/>
          </a:prstGeom>
          <a:solidFill>
            <a:srgbClr val="FF0000">
              <a:alpha val="26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p>
        </p:txBody>
      </p:sp>
      <p:pic>
        <p:nvPicPr>
          <p:cNvPr id="10" name="Рисунок 9"/>
          <p:cNvPicPr>
            <a:picLocks noChangeAspect="1"/>
          </p:cNvPicPr>
          <p:nvPr/>
        </p:nvPicPr>
        <p:blipFill rotWithShape="1">
          <a:blip r:embed="rId4"/>
          <a:srcRect b="4919"/>
          <a:stretch/>
        </p:blipFill>
        <p:spPr>
          <a:xfrm>
            <a:off x="6621141" y="3667829"/>
            <a:ext cx="3228106" cy="2965201"/>
          </a:xfrm>
          <a:prstGeom prst="rect">
            <a:avLst/>
          </a:prstGeom>
          <a:ln>
            <a:noFill/>
          </a:ln>
          <a:effectLst>
            <a:outerShdw blurRad="292100" dist="139700" dir="2700000" algn="tl" rotWithShape="0">
              <a:srgbClr val="333333">
                <a:alpha val="65000"/>
              </a:srgbClr>
            </a:outerShdw>
          </a:effectLst>
        </p:spPr>
      </p:pic>
      <p:sp>
        <p:nvSpPr>
          <p:cNvPr id="16" name="Прямокутник 15"/>
          <p:cNvSpPr/>
          <p:nvPr/>
        </p:nvSpPr>
        <p:spPr>
          <a:xfrm>
            <a:off x="6621141" y="5694694"/>
            <a:ext cx="3228105" cy="532082"/>
          </a:xfrm>
          <a:prstGeom prst="rect">
            <a:avLst/>
          </a:prstGeom>
          <a:solidFill>
            <a:srgbClr val="FF0000">
              <a:alpha val="26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xmlns="" val="39027974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fltVal val="0"/>
                                          </p:val>
                                        </p:tav>
                                        <p:tav tm="100000">
                                          <p:val>
                                            <p:strVal val="#ppt_h"/>
                                          </p:val>
                                        </p:tav>
                                      </p:tavLst>
                                    </p:anim>
                                    <p:animEffect transition="in" filter="fade">
                                      <p:cBhvr>
                                        <p:cTn id="17" dur="750"/>
                                        <p:tgtEl>
                                          <p:spTgt spid="3"/>
                                        </p:tgtEl>
                                      </p:cBhvr>
                                    </p:animEffect>
                                  </p:childTnLst>
                                </p:cTn>
                              </p:par>
                            </p:childTnLst>
                          </p:cTn>
                        </p:par>
                        <p:par>
                          <p:cTn id="18" fill="hold">
                            <p:stCondLst>
                              <p:cond delay="2750"/>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250"/>
                                        <p:tgtEl>
                                          <p:spTgt spid="12"/>
                                        </p:tgtEl>
                                      </p:cBhvr>
                                    </p:animEffect>
                                  </p:childTnLst>
                                </p:cTn>
                              </p:par>
                            </p:childTnLst>
                          </p:cTn>
                        </p:par>
                        <p:par>
                          <p:cTn id="22" fill="hold">
                            <p:stCondLst>
                              <p:cond delay="5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6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6750"/>
                            </p:stCondLst>
                            <p:childTnLst>
                              <p:par>
                                <p:cTn id="33" presetID="21"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2250"/>
                                        <p:tgtEl>
                                          <p:spTgt spid="14"/>
                                        </p:tgtEl>
                                      </p:cBhvr>
                                    </p:animEffect>
                                  </p:childTnLst>
                                </p:cTn>
                              </p:par>
                            </p:childTnLst>
                          </p:cTn>
                        </p:par>
                        <p:par>
                          <p:cTn id="36" fill="hold">
                            <p:stCondLst>
                              <p:cond delay="9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1000"/>
                                        <p:tgtEl>
                                          <p:spTgt spid="9"/>
                                        </p:tgtEl>
                                      </p:cBhvr>
                                    </p:animEffect>
                                  </p:childTnLst>
                                </p:cTn>
                              </p:par>
                            </p:childTnLst>
                          </p:cTn>
                        </p:par>
                        <p:par>
                          <p:cTn id="40" fill="hold">
                            <p:stCondLst>
                              <p:cond delay="100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childTnLst>
                          </p:cTn>
                        </p:par>
                        <p:par>
                          <p:cTn id="46" fill="hold">
                            <p:stCondLst>
                              <p:cond delay="10750"/>
                            </p:stCondLst>
                            <p:childTnLst>
                              <p:par>
                                <p:cTn id="47" presetID="21"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2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4"/>
            <a:ext cx="9790740" cy="120032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Після цього у вікні, що відкриється, вибрати файл з розширенням імені </a:t>
            </a:r>
            <a:r>
              <a:rPr lang="en-US" sz="2400" b="1" i="1" kern="0" dirty="0">
                <a:solidFill>
                  <a:srgbClr val="FFFF00"/>
                </a:solidFill>
              </a:rPr>
              <a:t>l</a:t>
            </a:r>
            <a:r>
              <a:rPr lang="uk-UA" sz="2400" b="1" i="1" kern="0" dirty="0" err="1">
                <a:solidFill>
                  <a:srgbClr val="FFFF00"/>
                </a:solidFill>
              </a:rPr>
              <a:t>рі</a:t>
            </a:r>
            <a:r>
              <a:rPr lang="uk-UA" sz="2400" b="1" i="1" kern="0" dirty="0">
                <a:solidFill>
                  <a:srgbClr val="FFFFFF"/>
                </a:solidFill>
              </a:rPr>
              <a:t>, а далі вибрати кнопку </a:t>
            </a:r>
            <a:r>
              <a:rPr lang="uk-UA" sz="2400" b="1" i="1" kern="0" dirty="0">
                <a:solidFill>
                  <a:srgbClr val="FFFF00"/>
                </a:solidFill>
              </a:rPr>
              <a:t>Відкрити</a:t>
            </a:r>
            <a:r>
              <a:rPr lang="uk-UA" sz="2400" b="1" i="1" kern="0" dirty="0">
                <a:solidFill>
                  <a:srgbClr val="FFFFFF"/>
                </a:solidFill>
              </a:rPr>
              <a:t>.</a:t>
            </a:r>
          </a:p>
        </p:txBody>
      </p:sp>
      <p:pic>
        <p:nvPicPr>
          <p:cNvPr id="3" name="Рисунок 2"/>
          <p:cNvPicPr>
            <a:picLocks noChangeAspect="1"/>
          </p:cNvPicPr>
          <p:nvPr/>
        </p:nvPicPr>
        <p:blipFill>
          <a:blip r:embed="rId2"/>
          <a:stretch>
            <a:fillRect/>
          </a:stretch>
        </p:blipFill>
        <p:spPr>
          <a:xfrm>
            <a:off x="2096965" y="2628900"/>
            <a:ext cx="5713824" cy="3807271"/>
          </a:xfrm>
          <a:prstGeom prst="rect">
            <a:avLst/>
          </a:prstGeom>
          <a:ln>
            <a:noFill/>
          </a:ln>
          <a:effectLst>
            <a:outerShdw blurRad="292100" dist="139700" dir="2700000" algn="tl" rotWithShape="0">
              <a:srgbClr val="333333">
                <a:alpha val="65000"/>
              </a:srgbClr>
            </a:outerShdw>
          </a:effectLst>
        </p:spPr>
      </p:pic>
      <p:sp>
        <p:nvSpPr>
          <p:cNvPr id="7" name="Прямокутник 6"/>
          <p:cNvSpPr/>
          <p:nvPr/>
        </p:nvSpPr>
        <p:spPr>
          <a:xfrm>
            <a:off x="3560247" y="3814719"/>
            <a:ext cx="698172" cy="238080"/>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xmlns="" val="26841684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4"/>
            <a:ext cx="9790740" cy="15696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Інколи під час запуску середовища </a:t>
            </a:r>
            <a:r>
              <a:rPr lang="uk-UA" sz="2400" b="1" i="1" kern="0" dirty="0" err="1">
                <a:solidFill>
                  <a:srgbClr val="FFFF00"/>
                </a:solidFill>
              </a:rPr>
              <a:t>Lazarus</a:t>
            </a:r>
            <a:r>
              <a:rPr lang="uk-UA" sz="2400" b="1" i="1" kern="0" dirty="0">
                <a:solidFill>
                  <a:srgbClr val="FFFFFF"/>
                </a:solidFill>
              </a:rPr>
              <a:t> відкривається останній збережений проект. Закрити його можна командою </a:t>
            </a:r>
            <a:r>
              <a:rPr lang="uk-UA" sz="2400" b="1" i="1" kern="0" dirty="0">
                <a:solidFill>
                  <a:srgbClr val="FFFF00"/>
                </a:solidFill>
              </a:rPr>
              <a:t>Закрити проект</a:t>
            </a:r>
            <a:r>
              <a:rPr lang="uk-UA" sz="2400" b="1" i="1" kern="0" dirty="0">
                <a:solidFill>
                  <a:srgbClr val="FFFFFF"/>
                </a:solidFill>
              </a:rPr>
              <a:t> з меню </a:t>
            </a:r>
            <a:r>
              <a:rPr lang="uk-UA" sz="2400" b="1" i="1" kern="0" dirty="0">
                <a:solidFill>
                  <a:srgbClr val="FFFF00"/>
                </a:solidFill>
              </a:rPr>
              <a:t>Проект</a:t>
            </a:r>
            <a:r>
              <a:rPr lang="uk-UA" sz="2400" b="1" i="1" kern="0" dirty="0">
                <a:solidFill>
                  <a:srgbClr val="FFFFFF"/>
                </a:solidFill>
              </a:rPr>
              <a:t>. </a:t>
            </a:r>
          </a:p>
        </p:txBody>
      </p:sp>
      <p:pic>
        <p:nvPicPr>
          <p:cNvPr id="3" name="Рисунок 2"/>
          <p:cNvPicPr>
            <a:picLocks noChangeAspect="1"/>
          </p:cNvPicPr>
          <p:nvPr/>
        </p:nvPicPr>
        <p:blipFill>
          <a:blip r:embed="rId2"/>
          <a:stretch>
            <a:fillRect/>
          </a:stretch>
        </p:blipFill>
        <p:spPr>
          <a:xfrm>
            <a:off x="212644" y="3135895"/>
            <a:ext cx="9492877" cy="2551067"/>
          </a:xfrm>
          <a:prstGeom prst="rect">
            <a:avLst/>
          </a:prstGeom>
          <a:ln>
            <a:noFill/>
          </a:ln>
          <a:effectLst>
            <a:outerShdw blurRad="292100" dist="139700" dir="2700000" algn="tl" rotWithShape="0">
              <a:srgbClr val="333333">
                <a:alpha val="65000"/>
              </a:srgbClr>
            </a:outerShdw>
          </a:effectLst>
        </p:spPr>
      </p:pic>
      <p:sp>
        <p:nvSpPr>
          <p:cNvPr id="7" name="Прямокутник 6"/>
          <p:cNvSpPr/>
          <p:nvPr/>
        </p:nvSpPr>
        <p:spPr>
          <a:xfrm>
            <a:off x="4575170" y="5231772"/>
            <a:ext cx="5130351" cy="455190"/>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xmlns="" val="298998173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6" y="1196764"/>
            <a:ext cx="5142144" cy="526297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Після виконання цієї команди відкривається вікно </a:t>
            </a:r>
            <a:r>
              <a:rPr lang="uk-UA" sz="2400" b="1" i="1" kern="0" dirty="0">
                <a:solidFill>
                  <a:srgbClr val="FFFF00"/>
                </a:solidFill>
              </a:rPr>
              <a:t>Майстер проектів</a:t>
            </a:r>
            <a:r>
              <a:rPr lang="uk-UA" sz="2400" b="1" i="1" kern="0" dirty="0">
                <a:solidFill>
                  <a:srgbClr val="FFFFFF"/>
                </a:solidFill>
              </a:rPr>
              <a:t>. У цьому вікні можна вибрати кнопку </a:t>
            </a:r>
            <a:r>
              <a:rPr lang="uk-UA" sz="2400" b="1" i="1" kern="0" dirty="0">
                <a:solidFill>
                  <a:srgbClr val="FFFF00"/>
                </a:solidFill>
              </a:rPr>
              <a:t>Новий проект </a:t>
            </a:r>
            <a:r>
              <a:rPr lang="uk-UA" sz="2400" b="1" i="1" kern="0" dirty="0">
                <a:solidFill>
                  <a:srgbClr val="FFFFFF"/>
                </a:solidFill>
              </a:rPr>
              <a:t>для початку роботи над новим проектом, користуючись списком </a:t>
            </a:r>
            <a:r>
              <a:rPr lang="uk-UA" sz="2400" b="1" i="1" kern="0" dirty="0">
                <a:solidFill>
                  <a:srgbClr val="FFFF00"/>
                </a:solidFill>
              </a:rPr>
              <a:t>Відкрити недавній проект</a:t>
            </a:r>
            <a:r>
              <a:rPr lang="uk-UA" sz="2400" b="1" i="1" kern="0" dirty="0">
                <a:solidFill>
                  <a:srgbClr val="FFFFFF"/>
                </a:solidFill>
              </a:rPr>
              <a:t>, можна відкрити один з останніх проектів, що відкривалися в середовищі, можна також відкрити будь-який проект, збережений на носії.</a:t>
            </a:r>
          </a:p>
        </p:txBody>
      </p:sp>
      <p:pic>
        <p:nvPicPr>
          <p:cNvPr id="3" name="Рисунок 2"/>
          <p:cNvPicPr>
            <a:picLocks noChangeAspect="1"/>
          </p:cNvPicPr>
          <p:nvPr/>
        </p:nvPicPr>
        <p:blipFill>
          <a:blip r:embed="rId2"/>
          <a:stretch>
            <a:fillRect/>
          </a:stretch>
        </p:blipFill>
        <p:spPr>
          <a:xfrm>
            <a:off x="5288673" y="1847857"/>
            <a:ext cx="4560574" cy="4425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51282269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Повторення</a:t>
            </a:r>
            <a:endParaRPr lang="uk-UA" dirty="0"/>
          </a:p>
        </p:txBody>
      </p:sp>
      <p:sp>
        <p:nvSpPr>
          <p:cNvPr id="6" name="TextBox 5"/>
          <p:cNvSpPr txBox="1"/>
          <p:nvPr/>
        </p:nvSpPr>
        <p:spPr>
          <a:xfrm>
            <a:off x="58508" y="1196763"/>
            <a:ext cx="6532674" cy="2677656"/>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514350" indent="-514350" algn="just" fontAlgn="base">
              <a:spcBef>
                <a:spcPct val="0"/>
              </a:spcBef>
              <a:spcAft>
                <a:spcPct val="0"/>
              </a:spcAft>
              <a:buFont typeface="+mj-lt"/>
              <a:buAutoNum type="arabicPeriod"/>
              <a:defRPr/>
            </a:pPr>
            <a:r>
              <a:rPr lang="uk-UA" sz="2800" kern="0" dirty="0">
                <a:solidFill>
                  <a:srgbClr val="FFFFFF"/>
                </a:solidFill>
              </a:rPr>
              <a:t>Що  таке  </a:t>
            </a:r>
            <a:r>
              <a:rPr lang="uk-UA" sz="2800" kern="0" dirty="0" smtClean="0">
                <a:solidFill>
                  <a:srgbClr val="FFFFFF"/>
                </a:solidFill>
              </a:rPr>
              <a:t>мова програмування?</a:t>
            </a:r>
          </a:p>
          <a:p>
            <a:pPr marL="514350" indent="-514350" algn="just" fontAlgn="base">
              <a:spcBef>
                <a:spcPct val="0"/>
              </a:spcBef>
              <a:spcAft>
                <a:spcPct val="0"/>
              </a:spcAft>
              <a:buFont typeface="+mj-lt"/>
              <a:buAutoNum type="arabicPeriod"/>
              <a:defRPr/>
            </a:pPr>
            <a:r>
              <a:rPr lang="uk-UA" sz="2800" kern="0" dirty="0" smtClean="0">
                <a:solidFill>
                  <a:srgbClr val="FFFFFF"/>
                </a:solidFill>
              </a:rPr>
              <a:t>Хто створив середовище </a:t>
            </a:r>
            <a:r>
              <a:rPr lang="en-US" sz="2800" kern="0" dirty="0" smtClean="0">
                <a:solidFill>
                  <a:srgbClr val="FFFFFF"/>
                </a:solidFill>
              </a:rPr>
              <a:t>Pascal</a:t>
            </a:r>
            <a:r>
              <a:rPr lang="uk-UA" sz="2800" kern="0" dirty="0" smtClean="0">
                <a:solidFill>
                  <a:srgbClr val="FFFFFF"/>
                </a:solidFill>
              </a:rPr>
              <a:t>?</a:t>
            </a:r>
            <a:endParaRPr lang="uk-UA" sz="2800" kern="0" dirty="0">
              <a:solidFill>
                <a:srgbClr val="FFFFFF"/>
              </a:solidFill>
            </a:endParaRPr>
          </a:p>
          <a:p>
            <a:pPr marL="514350" indent="-514350" fontAlgn="base">
              <a:spcBef>
                <a:spcPct val="0"/>
              </a:spcBef>
              <a:spcAft>
                <a:spcPct val="0"/>
              </a:spcAft>
              <a:buFont typeface="+mj-lt"/>
              <a:buAutoNum type="arabicPeriod" startAt="3"/>
              <a:defRPr/>
            </a:pPr>
            <a:r>
              <a:rPr lang="uk-UA" sz="2800" kern="0" dirty="0" smtClean="0">
                <a:solidFill>
                  <a:srgbClr val="FFFFFF"/>
                </a:solidFill>
              </a:rPr>
              <a:t>Назвіть складові мови програмування.</a:t>
            </a:r>
            <a:endParaRPr lang="uk-UA" sz="2800" kern="0" dirty="0">
              <a:solidFill>
                <a:srgbClr val="FFFFFF"/>
              </a:solidFill>
            </a:endParaRPr>
          </a:p>
        </p:txBody>
      </p:sp>
      <p:pic>
        <p:nvPicPr>
          <p:cNvPr id="12" name="Picture 2" descr="F:\Документи\Sait\сайт кабінет\icons\книга.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2" y="1803400"/>
            <a:ext cx="3456781"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566019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4"/>
            <a:ext cx="9790740" cy="120032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Після вибору кнопки </a:t>
            </a:r>
            <a:r>
              <a:rPr lang="uk-UA" sz="2400" b="1" i="1" kern="0" dirty="0">
                <a:solidFill>
                  <a:srgbClr val="FFFF00"/>
                </a:solidFill>
              </a:rPr>
              <a:t>Новий проект </a:t>
            </a:r>
            <a:r>
              <a:rPr lang="uk-UA" sz="2400" b="1" i="1" kern="0" dirty="0">
                <a:solidFill>
                  <a:srgbClr val="FFFFFF"/>
                </a:solidFill>
              </a:rPr>
              <a:t>відкривається вікно </a:t>
            </a:r>
            <a:r>
              <a:rPr lang="uk-UA" sz="2400" b="1" i="1" kern="0" dirty="0">
                <a:solidFill>
                  <a:srgbClr val="FFFF00"/>
                </a:solidFill>
              </a:rPr>
              <a:t>Створити новий проект</a:t>
            </a:r>
            <a:r>
              <a:rPr lang="uk-UA" sz="2400" b="1" i="1" kern="0" dirty="0">
                <a:solidFill>
                  <a:srgbClr val="FFFFFF"/>
                </a:solidFill>
              </a:rPr>
              <a:t>, у якому потрібно у списку</a:t>
            </a:r>
          </a:p>
        </p:txBody>
      </p:sp>
      <p:pic>
        <p:nvPicPr>
          <p:cNvPr id="3" name="Рисунок 2"/>
          <p:cNvPicPr>
            <a:picLocks noChangeAspect="1"/>
          </p:cNvPicPr>
          <p:nvPr/>
        </p:nvPicPr>
        <p:blipFill>
          <a:blip r:embed="rId2"/>
          <a:stretch>
            <a:fillRect/>
          </a:stretch>
        </p:blipFill>
        <p:spPr>
          <a:xfrm>
            <a:off x="3746767" y="2232480"/>
            <a:ext cx="6102480" cy="4007626"/>
          </a:xfrm>
          <a:prstGeom prst="rect">
            <a:avLst/>
          </a:prstGeom>
        </p:spPr>
      </p:pic>
      <p:sp>
        <p:nvSpPr>
          <p:cNvPr id="7" name="TextBox 6"/>
          <p:cNvSpPr txBox="1"/>
          <p:nvPr/>
        </p:nvSpPr>
        <p:spPr>
          <a:xfrm>
            <a:off x="58505" y="3041654"/>
            <a:ext cx="3561901" cy="15696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just" fontAlgn="base">
              <a:spcBef>
                <a:spcPct val="0"/>
              </a:spcBef>
              <a:spcAft>
                <a:spcPct val="0"/>
              </a:spcAft>
              <a:defRPr/>
            </a:pPr>
            <a:r>
              <a:rPr lang="uk-UA" sz="2400" b="1" i="1" kern="0" dirty="0">
                <a:solidFill>
                  <a:srgbClr val="FFFFFF"/>
                </a:solidFill>
              </a:rPr>
              <a:t>вибрати перший рядок </a:t>
            </a:r>
            <a:r>
              <a:rPr lang="uk-UA" sz="2400" b="1" i="1" kern="0" dirty="0">
                <a:solidFill>
                  <a:srgbClr val="FFFF00"/>
                </a:solidFill>
              </a:rPr>
              <a:t>Програма</a:t>
            </a:r>
            <a:r>
              <a:rPr lang="uk-UA" sz="2400" b="1" i="1" kern="0" dirty="0">
                <a:solidFill>
                  <a:srgbClr val="FFFFFF"/>
                </a:solidFill>
              </a:rPr>
              <a:t>, після чого вибрати кнопку </a:t>
            </a:r>
            <a:r>
              <a:rPr lang="uk-UA" sz="2400" b="1" i="1" kern="0" dirty="0">
                <a:solidFill>
                  <a:srgbClr val="FFFF00"/>
                </a:solidFill>
              </a:rPr>
              <a:t>Гаразд</a:t>
            </a:r>
            <a:r>
              <a:rPr lang="uk-UA" sz="2400" b="1" i="1" kern="0" dirty="0">
                <a:solidFill>
                  <a:srgbClr val="FFFFFF"/>
                </a:solidFill>
              </a:rPr>
              <a:t>.</a:t>
            </a:r>
          </a:p>
        </p:txBody>
      </p:sp>
      <p:sp>
        <p:nvSpPr>
          <p:cNvPr id="8" name="Прямокутник 7"/>
          <p:cNvSpPr/>
          <p:nvPr/>
        </p:nvSpPr>
        <p:spPr>
          <a:xfrm>
            <a:off x="4176612" y="2874605"/>
            <a:ext cx="944713" cy="298443"/>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p>
        </p:txBody>
      </p:sp>
    </p:spTree>
    <p:extLst>
      <p:ext uri="{BB962C8B-B14F-4D97-AF65-F5344CB8AC3E}">
        <p14:creationId xmlns:p14="http://schemas.microsoft.com/office/powerpoint/2010/main" xmlns="" val="233441597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Виконання проекту</a:t>
            </a:r>
          </a:p>
        </p:txBody>
      </p:sp>
      <p:sp>
        <p:nvSpPr>
          <p:cNvPr id="6" name="TextBox 5"/>
          <p:cNvSpPr txBox="1"/>
          <p:nvPr/>
        </p:nvSpPr>
        <p:spPr>
          <a:xfrm>
            <a:off x="58507" y="1196764"/>
            <a:ext cx="9790740" cy="954107"/>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800" b="1" i="1" kern="0" dirty="0">
                <a:solidFill>
                  <a:srgbClr val="FFFFFF"/>
                </a:solidFill>
              </a:rPr>
              <a:t>Розпочати виконання проекту можна декількома способами:</a:t>
            </a:r>
          </a:p>
        </p:txBody>
      </p:sp>
      <p:sp>
        <p:nvSpPr>
          <p:cNvPr id="7" name="Прямокутник 6"/>
          <p:cNvSpPr/>
          <p:nvPr/>
        </p:nvSpPr>
        <p:spPr>
          <a:xfrm>
            <a:off x="58506" y="2248504"/>
            <a:ext cx="3228103" cy="130717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Виконавши команду </a:t>
            </a:r>
            <a:r>
              <a:rPr lang="uk-UA" sz="2000" b="1" i="1" kern="0" dirty="0">
                <a:solidFill>
                  <a:srgbClr val="FFFF00"/>
                </a:solidFill>
              </a:rPr>
              <a:t>Виконати</a:t>
            </a:r>
            <a:r>
              <a:rPr lang="uk-UA" sz="2000" b="1" i="1" kern="0" dirty="0">
                <a:solidFill>
                  <a:srgbClr val="FFFFFF"/>
                </a:solidFill>
              </a:rPr>
              <a:t> з меню </a:t>
            </a:r>
            <a:r>
              <a:rPr lang="uk-UA" sz="2000" b="1" i="1" kern="0" dirty="0">
                <a:solidFill>
                  <a:srgbClr val="FFFF00"/>
                </a:solidFill>
              </a:rPr>
              <a:t>Виконати</a:t>
            </a:r>
            <a:endParaRPr lang="uk-UA" sz="2000" b="1" i="1" kern="0" dirty="0">
              <a:solidFill>
                <a:srgbClr val="FFFFFF"/>
              </a:solidFill>
            </a:endParaRPr>
          </a:p>
        </p:txBody>
      </p:sp>
      <p:sp>
        <p:nvSpPr>
          <p:cNvPr id="8" name="Прямокутник 7"/>
          <p:cNvSpPr/>
          <p:nvPr/>
        </p:nvSpPr>
        <p:spPr>
          <a:xfrm>
            <a:off x="3339824" y="2248504"/>
            <a:ext cx="3228103" cy="130717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Вибравши кнопку </a:t>
            </a:r>
            <a:r>
              <a:rPr lang="uk-UA" sz="2000" b="1" i="1" kern="0" dirty="0">
                <a:solidFill>
                  <a:srgbClr val="FFFF00"/>
                </a:solidFill>
              </a:rPr>
              <a:t>Виконати</a:t>
            </a:r>
            <a:r>
              <a:rPr lang="uk-UA" sz="2000" b="1" i="1" kern="0" dirty="0">
                <a:solidFill>
                  <a:srgbClr val="FFFFFF"/>
                </a:solidFill>
              </a:rPr>
              <a:t> на панелі </a:t>
            </a:r>
            <a:r>
              <a:rPr lang="uk-UA" sz="2000" b="1" i="1" kern="0" dirty="0">
                <a:solidFill>
                  <a:srgbClr val="FFFF00"/>
                </a:solidFill>
              </a:rPr>
              <a:t>інструментів</a:t>
            </a:r>
            <a:endParaRPr lang="uk-UA" sz="2000" b="1" i="1" kern="0" dirty="0">
              <a:solidFill>
                <a:srgbClr val="FFFFFF"/>
              </a:solidFill>
            </a:endParaRPr>
          </a:p>
        </p:txBody>
      </p:sp>
      <p:sp>
        <p:nvSpPr>
          <p:cNvPr id="9" name="Прямокутник 8"/>
          <p:cNvSpPr/>
          <p:nvPr/>
        </p:nvSpPr>
        <p:spPr>
          <a:xfrm>
            <a:off x="6621144" y="2248504"/>
            <a:ext cx="3228103" cy="130717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Натиснувши клавішу </a:t>
            </a:r>
            <a:r>
              <a:rPr lang="uk-UA" sz="2000" b="1" i="1" kern="0" dirty="0">
                <a:solidFill>
                  <a:srgbClr val="FFFF00"/>
                </a:solidFill>
              </a:rPr>
              <a:t>F9</a:t>
            </a:r>
            <a:endParaRPr lang="uk-UA" sz="2000" b="1" i="1" kern="0" dirty="0">
              <a:solidFill>
                <a:srgbClr val="FFFFFF"/>
              </a:solidFill>
            </a:endParaRPr>
          </a:p>
        </p:txBody>
      </p:sp>
      <p:pic>
        <p:nvPicPr>
          <p:cNvPr id="3" name="Рисунок 2"/>
          <p:cNvPicPr>
            <a:picLocks noChangeAspect="1"/>
          </p:cNvPicPr>
          <p:nvPr/>
        </p:nvPicPr>
        <p:blipFill>
          <a:blip r:embed="rId2"/>
          <a:stretch>
            <a:fillRect/>
          </a:stretch>
        </p:blipFill>
        <p:spPr>
          <a:xfrm>
            <a:off x="358204" y="3809999"/>
            <a:ext cx="2684353" cy="2650204"/>
          </a:xfrm>
          <a:prstGeom prst="rect">
            <a:avLst/>
          </a:prstGeom>
        </p:spPr>
      </p:pic>
      <p:sp>
        <p:nvSpPr>
          <p:cNvPr id="12" name="Прямокутник 11"/>
          <p:cNvSpPr/>
          <p:nvPr/>
        </p:nvSpPr>
        <p:spPr>
          <a:xfrm>
            <a:off x="358204" y="6005012"/>
            <a:ext cx="2684353" cy="455190"/>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5" name="Рисунок 4"/>
          <p:cNvPicPr>
            <a:picLocks noChangeAspect="1"/>
          </p:cNvPicPr>
          <p:nvPr/>
        </p:nvPicPr>
        <p:blipFill>
          <a:blip r:embed="rId3"/>
          <a:stretch>
            <a:fillRect/>
          </a:stretch>
        </p:blipFill>
        <p:spPr>
          <a:xfrm>
            <a:off x="3339824" y="3809999"/>
            <a:ext cx="3228103" cy="1601599"/>
          </a:xfrm>
          <a:prstGeom prst="rect">
            <a:avLst/>
          </a:prstGeom>
          <a:ln>
            <a:noFill/>
          </a:ln>
          <a:effectLst>
            <a:outerShdw blurRad="292100" dist="139700" dir="2700000" algn="tl" rotWithShape="0">
              <a:srgbClr val="333333">
                <a:alpha val="65000"/>
              </a:srgbClr>
            </a:outerShdw>
          </a:effectLst>
        </p:spPr>
      </p:pic>
      <p:sp>
        <p:nvSpPr>
          <p:cNvPr id="14" name="Прямокутник 13"/>
          <p:cNvSpPr/>
          <p:nvPr/>
        </p:nvSpPr>
        <p:spPr>
          <a:xfrm>
            <a:off x="4556461" y="4912867"/>
            <a:ext cx="396540" cy="498732"/>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6" name="Рисунок 15"/>
          <p:cNvPicPr>
            <a:picLocks noChangeAspect="1"/>
          </p:cNvPicPr>
          <p:nvPr/>
        </p:nvPicPr>
        <p:blipFill>
          <a:blip r:embed="rId4"/>
          <a:stretch>
            <a:fillRect/>
          </a:stretch>
        </p:blipFill>
        <p:spPr>
          <a:xfrm>
            <a:off x="7704857" y="3661453"/>
            <a:ext cx="1746476" cy="19927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959218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4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5000"/>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250"/>
                                        <p:tgtEl>
                                          <p:spTgt spid="12"/>
                                        </p:tgtEl>
                                      </p:cBhvr>
                                    </p:animEffect>
                                  </p:childTnLst>
                                </p:cTn>
                              </p:par>
                            </p:childTnLst>
                          </p:cTn>
                        </p:par>
                        <p:par>
                          <p:cTn id="22" fill="hold">
                            <p:stCondLst>
                              <p:cond delay="725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825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par>
                          <p:cTn id="32" fill="hold">
                            <p:stCondLst>
                              <p:cond delay="9250"/>
                            </p:stCondLst>
                            <p:childTnLst>
                              <p:par>
                                <p:cTn id="33" presetID="21"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2250"/>
                                        <p:tgtEl>
                                          <p:spTgt spid="14"/>
                                        </p:tgtEl>
                                      </p:cBhvr>
                                    </p:animEffect>
                                  </p:childTnLst>
                                </p:cTn>
                              </p:par>
                            </p:childTnLst>
                          </p:cTn>
                        </p:par>
                        <p:par>
                          <p:cTn id="36" fill="hold">
                            <p:stCondLst>
                              <p:cond delay="115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1000"/>
                                        <p:tgtEl>
                                          <p:spTgt spid="9"/>
                                        </p:tgtEl>
                                      </p:cBhvr>
                                    </p:animEffect>
                                  </p:childTnLst>
                                </p:cTn>
                              </p:par>
                            </p:childTnLst>
                          </p:cTn>
                        </p:par>
                        <p:par>
                          <p:cTn id="40" fill="hold">
                            <p:stCondLst>
                              <p:cond delay="12500"/>
                            </p:stCondLst>
                            <p:childTnLst>
                              <p:par>
                                <p:cTn id="41" presetID="53" presetClass="entr" presetSubtype="16"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Effect transition="in" filter="fade">
                                      <p:cBhvr>
                                        <p:cTn id="4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Виконання проекту</a:t>
            </a:r>
          </a:p>
        </p:txBody>
      </p:sp>
      <p:sp>
        <p:nvSpPr>
          <p:cNvPr id="6" name="TextBox 5"/>
          <p:cNvSpPr txBox="1"/>
          <p:nvPr/>
        </p:nvSpPr>
        <p:spPr>
          <a:xfrm>
            <a:off x="58507" y="1196763"/>
            <a:ext cx="9790740" cy="15696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Під час запуску проекту на виконання розпочинає свою роботу </a:t>
            </a:r>
            <a:r>
              <a:rPr lang="uk-UA" sz="2400" b="1" i="1" kern="0" dirty="0">
                <a:solidFill>
                  <a:srgbClr val="FFFF00"/>
                </a:solidFill>
              </a:rPr>
              <a:t>програма-компілятор</a:t>
            </a:r>
            <a:r>
              <a:rPr lang="uk-UA" sz="2400" b="1" i="1" kern="0" dirty="0">
                <a:solidFill>
                  <a:srgbClr val="FFFFFF"/>
                </a:solidFill>
              </a:rPr>
              <a:t>. Насамперед ця програма аналізує текст проекту на наявність синтаксичних помилок. </a:t>
            </a:r>
          </a:p>
        </p:txBody>
      </p:sp>
      <p:sp>
        <p:nvSpPr>
          <p:cNvPr id="8" name="TextBox 7"/>
          <p:cNvSpPr txBox="1"/>
          <p:nvPr/>
        </p:nvSpPr>
        <p:spPr>
          <a:xfrm>
            <a:off x="58506" y="3156192"/>
            <a:ext cx="6592665" cy="2308324"/>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У разі наявності таких помилок, ця програма перериває свою роботу і вказує на місце першої з них. Потрібно виправити помилку і знову запустити проект на виконання.</a:t>
            </a:r>
          </a:p>
        </p:txBody>
      </p:sp>
      <p:pic>
        <p:nvPicPr>
          <p:cNvPr id="2050" name="Picture 2" descr="Картинки по запросу ошибк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15175" y="3429000"/>
            <a:ext cx="2381250" cy="238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443960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Виконання проекту</a:t>
            </a:r>
          </a:p>
        </p:txBody>
      </p:sp>
      <p:sp>
        <p:nvSpPr>
          <p:cNvPr id="6" name="TextBox 5"/>
          <p:cNvSpPr txBox="1"/>
          <p:nvPr/>
        </p:nvSpPr>
        <p:spPr>
          <a:xfrm>
            <a:off x="58507" y="1196764"/>
            <a:ext cx="9790740" cy="193899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Якщо текст проекту не містить синтаксичних помилок, то програма-компілятор перекладає текст проекту з мови </a:t>
            </a:r>
            <a:r>
              <a:rPr lang="uk-UA" sz="2400" b="1" i="1" kern="0" dirty="0" err="1">
                <a:solidFill>
                  <a:srgbClr val="FFFF00"/>
                </a:solidFill>
              </a:rPr>
              <a:t>Object</a:t>
            </a:r>
            <a:r>
              <a:rPr lang="uk-UA" sz="2400" b="1" i="1" kern="0" dirty="0">
                <a:solidFill>
                  <a:srgbClr val="FFFF00"/>
                </a:solidFill>
              </a:rPr>
              <a:t> </a:t>
            </a:r>
            <a:r>
              <a:rPr lang="uk-UA" sz="2400" b="1" i="1" kern="0" dirty="0" err="1">
                <a:solidFill>
                  <a:srgbClr val="FFFF00"/>
                </a:solidFill>
              </a:rPr>
              <a:t>Pascal</a:t>
            </a:r>
            <a:r>
              <a:rPr lang="uk-UA" sz="2400" b="1" i="1" kern="0" dirty="0">
                <a:solidFill>
                  <a:srgbClr val="FFFF00"/>
                </a:solidFill>
              </a:rPr>
              <a:t> </a:t>
            </a:r>
            <a:r>
              <a:rPr lang="uk-UA" sz="2400" b="1" i="1" kern="0" dirty="0">
                <a:solidFill>
                  <a:srgbClr val="FFFFFF"/>
                </a:solidFill>
              </a:rPr>
              <a:t>на мову команд, які може виконати процесор комп'ютера, і передає вже перекладений проект процесору на виконання.</a:t>
            </a:r>
          </a:p>
        </p:txBody>
      </p:sp>
      <p:pic>
        <p:nvPicPr>
          <p:cNvPr id="3" name="Рисунок 2"/>
          <p:cNvPicPr>
            <a:picLocks noChangeAspect="1"/>
          </p:cNvPicPr>
          <p:nvPr/>
        </p:nvPicPr>
        <p:blipFill>
          <a:blip r:embed="rId2"/>
          <a:stretch>
            <a:fillRect/>
          </a:stretch>
        </p:blipFill>
        <p:spPr>
          <a:xfrm>
            <a:off x="200852" y="3623808"/>
            <a:ext cx="4351191" cy="2367272"/>
          </a:xfrm>
          <a:prstGeom prst="rect">
            <a:avLst/>
          </a:prstGeom>
          <a:ln>
            <a:noFill/>
          </a:ln>
          <a:effectLst>
            <a:outerShdw blurRad="292100" dist="139700" dir="2700000" algn="tl" rotWithShape="0">
              <a:srgbClr val="333333">
                <a:alpha val="65000"/>
              </a:srgbClr>
            </a:outerShdw>
          </a:effectLst>
        </p:spPr>
      </p:pic>
      <p:pic>
        <p:nvPicPr>
          <p:cNvPr id="13314" name="Picture 2" descr="http://ehow.com.ua/hi-tech/files/yaki-ye-protsesori-300x200.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7027"/>
          <a:stretch/>
        </p:blipFill>
        <p:spPr bwMode="auto">
          <a:xfrm>
            <a:off x="6216031" y="3551239"/>
            <a:ext cx="3524868" cy="275022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Стрілка вліво 7"/>
          <p:cNvSpPr/>
          <p:nvPr/>
        </p:nvSpPr>
        <p:spPr>
          <a:xfrm rot="10800000">
            <a:off x="4953877" y="4427155"/>
            <a:ext cx="1263473" cy="1070962"/>
          </a:xfrm>
          <a:prstGeom prst="lef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xmlns="" val="23690915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3314"/>
                                        </p:tgtEl>
                                        <p:attrNameLst>
                                          <p:attrName>style.visibility</p:attrName>
                                        </p:attrNameLst>
                                      </p:cBhvr>
                                      <p:to>
                                        <p:strVal val="visible"/>
                                      </p:to>
                                    </p:set>
                                    <p:anim calcmode="lin" valueType="num">
                                      <p:cBhvr>
                                        <p:cTn id="21" dur="1000" fill="hold"/>
                                        <p:tgtEl>
                                          <p:spTgt spid="13314"/>
                                        </p:tgtEl>
                                        <p:attrNameLst>
                                          <p:attrName>ppt_w</p:attrName>
                                        </p:attrNameLst>
                                      </p:cBhvr>
                                      <p:tavLst>
                                        <p:tav tm="0">
                                          <p:val>
                                            <p:fltVal val="0"/>
                                          </p:val>
                                        </p:tav>
                                        <p:tav tm="100000">
                                          <p:val>
                                            <p:strVal val="#ppt_w"/>
                                          </p:val>
                                        </p:tav>
                                      </p:tavLst>
                                    </p:anim>
                                    <p:anim calcmode="lin" valueType="num">
                                      <p:cBhvr>
                                        <p:cTn id="22" dur="1000" fill="hold"/>
                                        <p:tgtEl>
                                          <p:spTgt spid="13314"/>
                                        </p:tgtEl>
                                        <p:attrNameLst>
                                          <p:attrName>ppt_h</p:attrName>
                                        </p:attrNameLst>
                                      </p:cBhvr>
                                      <p:tavLst>
                                        <p:tav tm="0">
                                          <p:val>
                                            <p:fltVal val="0"/>
                                          </p:val>
                                        </p:tav>
                                        <p:tav tm="100000">
                                          <p:val>
                                            <p:strVal val="#ppt_h"/>
                                          </p:val>
                                        </p:tav>
                                      </p:tavLst>
                                    </p:anim>
                                    <p:animEffect transition="in" filter="fade">
                                      <p:cBhvr>
                                        <p:cTn id="23"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Виконання проекту</a:t>
            </a:r>
          </a:p>
        </p:txBody>
      </p:sp>
      <p:sp>
        <p:nvSpPr>
          <p:cNvPr id="9" name="TextBox 8"/>
          <p:cNvSpPr txBox="1"/>
          <p:nvPr/>
        </p:nvSpPr>
        <p:spPr>
          <a:xfrm>
            <a:off x="1779984" y="3524373"/>
            <a:ext cx="8067048" cy="40011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000" b="1" i="1" kern="0" dirty="0">
                <a:solidFill>
                  <a:srgbClr val="FFFFFF"/>
                </a:solidFill>
              </a:rPr>
              <a:t>Перше вікно</a:t>
            </a:r>
          </a:p>
        </p:txBody>
      </p:sp>
      <p:sp>
        <p:nvSpPr>
          <p:cNvPr id="10" name="Прямокутник 9"/>
          <p:cNvSpPr/>
          <p:nvPr/>
        </p:nvSpPr>
        <p:spPr>
          <a:xfrm>
            <a:off x="58507" y="3524373"/>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400" b="1" i="1" kern="0" dirty="0">
                <a:solidFill>
                  <a:srgbClr val="FFFFFF"/>
                </a:solidFill>
              </a:rPr>
              <a:t>Caption</a:t>
            </a:r>
            <a:endParaRPr lang="uk-UA" sz="2400" b="1" i="1" kern="0" dirty="0">
              <a:solidFill>
                <a:srgbClr val="FFFFFF"/>
              </a:solidFill>
            </a:endParaRPr>
          </a:p>
        </p:txBody>
      </p:sp>
      <p:sp>
        <p:nvSpPr>
          <p:cNvPr id="12" name="TextBox 11"/>
          <p:cNvSpPr txBox="1"/>
          <p:nvPr/>
        </p:nvSpPr>
        <p:spPr>
          <a:xfrm>
            <a:off x="1779984" y="4060294"/>
            <a:ext cx="8067048" cy="40011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en-US" sz="2000" b="1" i="1" kern="0" dirty="0" err="1">
                <a:solidFill>
                  <a:srgbClr val="FFFFFF"/>
                </a:solidFill>
              </a:rPr>
              <a:t>clRed</a:t>
            </a:r>
            <a:r>
              <a:rPr lang="en-US" sz="2000" b="1" i="1" kern="0" dirty="0">
                <a:solidFill>
                  <a:srgbClr val="FFFFFF"/>
                </a:solidFill>
              </a:rPr>
              <a:t> (color - </a:t>
            </a:r>
            <a:r>
              <a:rPr lang="uk-UA" sz="2000" b="1" i="1" kern="0" dirty="0">
                <a:solidFill>
                  <a:srgbClr val="FFFFFF"/>
                </a:solidFill>
              </a:rPr>
              <a:t>колір, </a:t>
            </a:r>
            <a:r>
              <a:rPr lang="en-US" sz="2000" b="1" i="1" kern="0" dirty="0">
                <a:solidFill>
                  <a:srgbClr val="FFFF00"/>
                </a:solidFill>
              </a:rPr>
              <a:t>red</a:t>
            </a:r>
            <a:r>
              <a:rPr lang="en-US" sz="2000" b="1" i="1" kern="0" dirty="0">
                <a:solidFill>
                  <a:srgbClr val="FFFFFF"/>
                </a:solidFill>
              </a:rPr>
              <a:t> — </a:t>
            </a:r>
            <a:r>
              <a:rPr lang="uk-UA" sz="2000" b="1" i="1" kern="0" dirty="0">
                <a:solidFill>
                  <a:srgbClr val="FFFFFF"/>
                </a:solidFill>
              </a:rPr>
              <a:t>червоний)</a:t>
            </a:r>
          </a:p>
        </p:txBody>
      </p:sp>
      <p:sp>
        <p:nvSpPr>
          <p:cNvPr id="13" name="Прямокутник 12"/>
          <p:cNvSpPr/>
          <p:nvPr/>
        </p:nvSpPr>
        <p:spPr>
          <a:xfrm>
            <a:off x="58507" y="4060294"/>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400" b="1" i="1" kern="0" dirty="0">
                <a:solidFill>
                  <a:srgbClr val="FFFFFF"/>
                </a:solidFill>
              </a:rPr>
              <a:t>Color</a:t>
            </a:r>
            <a:endParaRPr lang="uk-UA" sz="2400" b="1" i="1" kern="0" dirty="0">
              <a:solidFill>
                <a:srgbClr val="FFFFFF"/>
              </a:solidFill>
            </a:endParaRPr>
          </a:p>
        </p:txBody>
      </p:sp>
      <p:sp>
        <p:nvSpPr>
          <p:cNvPr id="14" name="TextBox 13"/>
          <p:cNvSpPr txBox="1"/>
          <p:nvPr/>
        </p:nvSpPr>
        <p:spPr>
          <a:xfrm>
            <a:off x="1779984" y="4601809"/>
            <a:ext cx="8067048" cy="40011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en-US" sz="2000" b="1" i="1" kern="0" dirty="0">
                <a:solidFill>
                  <a:srgbClr val="FFFFFF"/>
                </a:solidFill>
              </a:rPr>
              <a:t>455</a:t>
            </a:r>
            <a:endParaRPr lang="uk-UA" sz="2000" b="1" i="1" kern="0" dirty="0">
              <a:solidFill>
                <a:srgbClr val="FFFFFF"/>
              </a:solidFill>
            </a:endParaRPr>
          </a:p>
        </p:txBody>
      </p:sp>
      <p:sp>
        <p:nvSpPr>
          <p:cNvPr id="15" name="Прямокутник 14"/>
          <p:cNvSpPr/>
          <p:nvPr/>
        </p:nvSpPr>
        <p:spPr>
          <a:xfrm>
            <a:off x="58507" y="4601809"/>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400" b="1" i="1" kern="0" dirty="0">
                <a:solidFill>
                  <a:srgbClr val="FFFFFF"/>
                </a:solidFill>
              </a:rPr>
              <a:t>Height</a:t>
            </a:r>
            <a:endParaRPr lang="uk-UA" sz="2400" b="1" i="1" kern="0" dirty="0">
              <a:solidFill>
                <a:srgbClr val="FFFFFF"/>
              </a:solidFill>
            </a:endParaRPr>
          </a:p>
        </p:txBody>
      </p:sp>
      <p:sp>
        <p:nvSpPr>
          <p:cNvPr id="16" name="TextBox 15"/>
          <p:cNvSpPr txBox="1"/>
          <p:nvPr/>
        </p:nvSpPr>
        <p:spPr>
          <a:xfrm>
            <a:off x="1779984" y="5143324"/>
            <a:ext cx="8067048" cy="40011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en-US" sz="2000" b="1" i="1" kern="0" dirty="0">
                <a:solidFill>
                  <a:srgbClr val="FFFFFF"/>
                </a:solidFill>
              </a:rPr>
              <a:t>700</a:t>
            </a:r>
            <a:endParaRPr lang="uk-UA" sz="2000" b="1" i="1" kern="0" dirty="0">
              <a:solidFill>
                <a:srgbClr val="FFFFFF"/>
              </a:solidFill>
            </a:endParaRPr>
          </a:p>
        </p:txBody>
      </p:sp>
      <p:sp>
        <p:nvSpPr>
          <p:cNvPr id="17" name="Прямокутник 16"/>
          <p:cNvSpPr/>
          <p:nvPr/>
        </p:nvSpPr>
        <p:spPr>
          <a:xfrm>
            <a:off x="58507" y="5143324"/>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400" b="1" i="1" kern="0" dirty="0">
                <a:solidFill>
                  <a:srgbClr val="FFFFFF"/>
                </a:solidFill>
              </a:rPr>
              <a:t>Width</a:t>
            </a:r>
            <a:endParaRPr lang="uk-UA" sz="2400" b="1" i="1" kern="0" dirty="0">
              <a:solidFill>
                <a:srgbClr val="FFFFFF"/>
              </a:solidFill>
            </a:endParaRPr>
          </a:p>
        </p:txBody>
      </p:sp>
      <p:sp>
        <p:nvSpPr>
          <p:cNvPr id="18" name="TextBox 17"/>
          <p:cNvSpPr txBox="1"/>
          <p:nvPr/>
        </p:nvSpPr>
        <p:spPr>
          <a:xfrm>
            <a:off x="1779984" y="5684839"/>
            <a:ext cx="8067048" cy="40011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en-US" sz="2000" b="1" i="1" kern="0" dirty="0">
                <a:solidFill>
                  <a:srgbClr val="FFFFFF"/>
                </a:solidFill>
              </a:rPr>
              <a:t>600</a:t>
            </a:r>
            <a:endParaRPr lang="uk-UA" sz="2000" b="1" i="1" kern="0" dirty="0">
              <a:solidFill>
                <a:srgbClr val="FFFFFF"/>
              </a:solidFill>
            </a:endParaRPr>
          </a:p>
        </p:txBody>
      </p:sp>
      <p:sp>
        <p:nvSpPr>
          <p:cNvPr id="19" name="Прямокутник 18"/>
          <p:cNvSpPr/>
          <p:nvPr/>
        </p:nvSpPr>
        <p:spPr>
          <a:xfrm>
            <a:off x="58507" y="5684839"/>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400" b="1" i="1" kern="0" dirty="0">
                <a:solidFill>
                  <a:srgbClr val="FFFFFF"/>
                </a:solidFill>
              </a:rPr>
              <a:t>Left</a:t>
            </a:r>
            <a:endParaRPr lang="uk-UA" sz="2400" b="1" i="1" kern="0" dirty="0">
              <a:solidFill>
                <a:srgbClr val="FFFFFF"/>
              </a:solidFill>
            </a:endParaRPr>
          </a:p>
        </p:txBody>
      </p:sp>
      <p:sp>
        <p:nvSpPr>
          <p:cNvPr id="21" name="TextBox 20"/>
          <p:cNvSpPr txBox="1"/>
          <p:nvPr/>
        </p:nvSpPr>
        <p:spPr>
          <a:xfrm>
            <a:off x="1777769" y="6226354"/>
            <a:ext cx="8067048" cy="40011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en-US" sz="2000" b="1" i="1" kern="0" dirty="0">
                <a:solidFill>
                  <a:srgbClr val="FFFFFF"/>
                </a:solidFill>
              </a:rPr>
              <a:t>50</a:t>
            </a:r>
            <a:endParaRPr lang="uk-UA" sz="2000" b="1" i="1" kern="0" dirty="0">
              <a:solidFill>
                <a:srgbClr val="FFFFFF"/>
              </a:solidFill>
            </a:endParaRPr>
          </a:p>
        </p:txBody>
      </p:sp>
      <p:sp>
        <p:nvSpPr>
          <p:cNvPr id="22" name="Прямокутник 21"/>
          <p:cNvSpPr/>
          <p:nvPr/>
        </p:nvSpPr>
        <p:spPr>
          <a:xfrm>
            <a:off x="56292" y="6226354"/>
            <a:ext cx="1675044"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400" b="1" i="1" kern="0" dirty="0">
                <a:solidFill>
                  <a:srgbClr val="FFFFFF"/>
                </a:solidFill>
              </a:rPr>
              <a:t>Top</a:t>
            </a:r>
            <a:endParaRPr lang="uk-UA" sz="2400" b="1" i="1" kern="0" dirty="0">
              <a:solidFill>
                <a:srgbClr val="FFFFFF"/>
              </a:solidFill>
            </a:endParaRPr>
          </a:p>
        </p:txBody>
      </p:sp>
      <p:sp>
        <p:nvSpPr>
          <p:cNvPr id="20" name="TextBox 19"/>
          <p:cNvSpPr txBox="1"/>
          <p:nvPr/>
        </p:nvSpPr>
        <p:spPr>
          <a:xfrm>
            <a:off x="58507" y="1196764"/>
            <a:ext cx="9790740" cy="193899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До початкового проекту, як і до будь-якого іншого, можна вносити зміни. Наприклад, можна змінити значення деяких властивостей форми. Для цього на вкладці Властивості вікна Інспектор об'єктів потрібно встановити, наприклад:</a:t>
            </a:r>
          </a:p>
        </p:txBody>
      </p:sp>
    </p:spTree>
    <p:extLst>
      <p:ext uri="{BB962C8B-B14F-4D97-AF65-F5344CB8AC3E}">
        <p14:creationId xmlns:p14="http://schemas.microsoft.com/office/powerpoint/2010/main" xmlns="" val="8867944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1000"/>
                                        <p:tgtEl>
                                          <p:spTgt spid="17"/>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1000"/>
                                        <p:tgtEl>
                                          <p:spTgt spid="19"/>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1000"/>
                                        <p:tgtEl>
                                          <p:spTgt spid="22"/>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Виконання проекту</a:t>
            </a:r>
          </a:p>
        </p:txBody>
      </p:sp>
      <p:sp>
        <p:nvSpPr>
          <p:cNvPr id="6" name="TextBox 5"/>
          <p:cNvSpPr txBox="1"/>
          <p:nvPr/>
        </p:nvSpPr>
        <p:spPr>
          <a:xfrm>
            <a:off x="58507" y="1196763"/>
            <a:ext cx="9790740" cy="15696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Якщо зберегти нову версію проекту і знову виконати його, теж відкриється вікно, але іншого кольору, інших розмірів, розташоване в іншому місці екрана, з іншим текстом у рядку заголовка.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3024912"/>
            <a:ext cx="6589713" cy="3566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317578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Виконання проекту</a:t>
            </a:r>
          </a:p>
        </p:txBody>
      </p:sp>
      <p:sp>
        <p:nvSpPr>
          <p:cNvPr id="6" name="TextBox 5"/>
          <p:cNvSpPr txBox="1"/>
          <p:nvPr/>
        </p:nvSpPr>
        <p:spPr>
          <a:xfrm>
            <a:off x="58507" y="1196764"/>
            <a:ext cx="9790740" cy="954107"/>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800" b="1" i="1" kern="0" dirty="0">
                <a:solidFill>
                  <a:srgbClr val="FFFFFF"/>
                </a:solidFill>
              </a:rPr>
              <a:t>Щоб закрити вікно середовища </a:t>
            </a:r>
            <a:r>
              <a:rPr lang="en-US" sz="2800" b="1" i="1" kern="0" dirty="0">
                <a:solidFill>
                  <a:srgbClr val="FFFF00"/>
                </a:solidFill>
              </a:rPr>
              <a:t>Lazarus</a:t>
            </a:r>
            <a:r>
              <a:rPr lang="en-US" sz="2800" b="1" i="1" kern="0" dirty="0">
                <a:solidFill>
                  <a:srgbClr val="FFFFFF"/>
                </a:solidFill>
              </a:rPr>
              <a:t>, </a:t>
            </a:r>
            <a:r>
              <a:rPr lang="uk-UA" sz="2800" b="1" i="1" kern="0" dirty="0">
                <a:solidFill>
                  <a:srgbClr val="FFFFFF"/>
                </a:solidFill>
              </a:rPr>
              <a:t>можна виконати одну з дій:</a:t>
            </a:r>
            <a:endParaRPr lang="en-US" sz="2800" b="1" i="1" kern="0" dirty="0">
              <a:solidFill>
                <a:srgbClr val="FFFFFF"/>
              </a:solidFill>
            </a:endParaRPr>
          </a:p>
        </p:txBody>
      </p:sp>
      <p:sp>
        <p:nvSpPr>
          <p:cNvPr id="7" name="Прямокутник 6"/>
          <p:cNvSpPr/>
          <p:nvPr/>
        </p:nvSpPr>
        <p:spPr>
          <a:xfrm>
            <a:off x="2028371" y="2292049"/>
            <a:ext cx="2882654"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Виконати команду </a:t>
            </a:r>
            <a:r>
              <a:rPr lang="uk-UA" sz="2000" b="1" i="1" kern="0" dirty="0">
                <a:solidFill>
                  <a:srgbClr val="FFFF00"/>
                </a:solidFill>
              </a:rPr>
              <a:t>Вихід</a:t>
            </a:r>
            <a:r>
              <a:rPr lang="uk-UA" sz="2000" b="1" i="1" kern="0" dirty="0">
                <a:solidFill>
                  <a:srgbClr val="FFFFFF"/>
                </a:solidFill>
              </a:rPr>
              <a:t> з меню </a:t>
            </a:r>
            <a:r>
              <a:rPr lang="uk-UA" sz="2000" b="1" i="1" kern="0" dirty="0">
                <a:solidFill>
                  <a:srgbClr val="FFFF00"/>
                </a:solidFill>
              </a:rPr>
              <a:t>Файл</a:t>
            </a:r>
            <a:endParaRPr lang="uk-UA" sz="2400" b="1" i="1" kern="0" dirty="0">
              <a:solidFill>
                <a:srgbClr val="FFFFFF"/>
              </a:solidFill>
            </a:endParaRPr>
          </a:p>
        </p:txBody>
      </p:sp>
      <p:sp>
        <p:nvSpPr>
          <p:cNvPr id="8" name="Прямокутник 7"/>
          <p:cNvSpPr/>
          <p:nvPr/>
        </p:nvSpPr>
        <p:spPr>
          <a:xfrm>
            <a:off x="4996728" y="2292049"/>
            <a:ext cx="485252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Вибрати кнопку закриття вікна середовища в рядку заголовка вікна </a:t>
            </a:r>
            <a:r>
              <a:rPr lang="en-US" sz="2000" b="1" i="1" kern="0" dirty="0">
                <a:solidFill>
                  <a:srgbClr val="FFFF00"/>
                </a:solidFill>
              </a:rPr>
              <a:t>Lazarus</a:t>
            </a:r>
            <a:r>
              <a:rPr lang="en-US" sz="2000" b="1" i="1" kern="0" dirty="0">
                <a:solidFill>
                  <a:srgbClr val="FFFFFF"/>
                </a:solidFill>
              </a:rPr>
              <a:t>.</a:t>
            </a:r>
            <a:endParaRPr lang="uk-UA" sz="2400" b="1" i="1" kern="0" dirty="0">
              <a:solidFill>
                <a:srgbClr val="FFFFFF"/>
              </a:solidFill>
            </a:endParaRPr>
          </a:p>
        </p:txBody>
      </p:sp>
      <p:pic>
        <p:nvPicPr>
          <p:cNvPr id="3" name="Рисунок 2"/>
          <p:cNvPicPr>
            <a:picLocks noChangeAspect="1"/>
          </p:cNvPicPr>
          <p:nvPr/>
        </p:nvPicPr>
        <p:blipFill>
          <a:blip r:embed="rId2"/>
          <a:stretch>
            <a:fillRect/>
          </a:stretch>
        </p:blipFill>
        <p:spPr>
          <a:xfrm>
            <a:off x="31966" y="2679700"/>
            <a:ext cx="1887316" cy="3863546"/>
          </a:xfrm>
          <a:prstGeom prst="rect">
            <a:avLst/>
          </a:prstGeom>
          <a:ln>
            <a:noFill/>
          </a:ln>
          <a:effectLst>
            <a:outerShdw blurRad="292100" dist="139700" dir="2700000" algn="tl" rotWithShape="0">
              <a:srgbClr val="333333">
                <a:alpha val="65000"/>
              </a:srgbClr>
            </a:outerShdw>
          </a:effectLst>
        </p:spPr>
      </p:pic>
      <p:sp>
        <p:nvSpPr>
          <p:cNvPr id="9" name="Прямокутник 8"/>
          <p:cNvSpPr/>
          <p:nvPr/>
        </p:nvSpPr>
        <p:spPr>
          <a:xfrm>
            <a:off x="59976" y="6225540"/>
            <a:ext cx="1859306" cy="273558"/>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p>
        </p:txBody>
      </p:sp>
      <p:pic>
        <p:nvPicPr>
          <p:cNvPr id="12" name="Рисунок 11"/>
          <p:cNvPicPr>
            <a:picLocks noChangeAspect="1"/>
          </p:cNvPicPr>
          <p:nvPr/>
        </p:nvPicPr>
        <p:blipFill>
          <a:blip r:embed="rId3"/>
          <a:stretch>
            <a:fillRect/>
          </a:stretch>
        </p:blipFill>
        <p:spPr>
          <a:xfrm>
            <a:off x="2465075" y="3968082"/>
            <a:ext cx="7252239" cy="1334459"/>
          </a:xfrm>
          <a:prstGeom prst="rect">
            <a:avLst/>
          </a:prstGeom>
          <a:ln>
            <a:noFill/>
          </a:ln>
          <a:effectLst>
            <a:outerShdw blurRad="292100" dist="139700" dir="2700000" algn="tl" rotWithShape="0">
              <a:srgbClr val="333333">
                <a:alpha val="65000"/>
              </a:srgbClr>
            </a:outerShdw>
          </a:effectLst>
        </p:spPr>
      </p:pic>
      <p:sp>
        <p:nvSpPr>
          <p:cNvPr id="13" name="Прямокутник 12"/>
          <p:cNvSpPr/>
          <p:nvPr/>
        </p:nvSpPr>
        <p:spPr>
          <a:xfrm>
            <a:off x="9161116" y="3942041"/>
            <a:ext cx="481757" cy="389454"/>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p>
        </p:txBody>
      </p:sp>
    </p:spTree>
    <p:extLst>
      <p:ext uri="{BB962C8B-B14F-4D97-AF65-F5344CB8AC3E}">
        <p14:creationId xmlns:p14="http://schemas.microsoft.com/office/powerpoint/2010/main" xmlns="" val="136980063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250"/>
                                        <p:tgtEl>
                                          <p:spTgt spid="9"/>
                                        </p:tgtEl>
                                      </p:cBhvr>
                                    </p:animEffect>
                                  </p:childTnLst>
                                </p:cTn>
                              </p:par>
                            </p:childTnLst>
                          </p:cTn>
                        </p:par>
                        <p:par>
                          <p:cTn id="22" fill="hold">
                            <p:stCondLst>
                              <p:cond delay="625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725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Effect transition="in" filter="fade">
                                      <p:cBhvr>
                                        <p:cTn id="31" dur="1000"/>
                                        <p:tgtEl>
                                          <p:spTgt spid="12"/>
                                        </p:tgtEl>
                                      </p:cBhvr>
                                    </p:animEffect>
                                  </p:childTnLst>
                                </p:cTn>
                              </p:par>
                            </p:childTnLst>
                          </p:cTn>
                        </p:par>
                        <p:par>
                          <p:cTn id="32" fill="hold">
                            <p:stCondLst>
                              <p:cond delay="825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2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Повторення</a:t>
            </a:r>
            <a:endParaRPr lang="uk-UA" dirty="0"/>
          </a:p>
        </p:txBody>
      </p:sp>
      <p:sp>
        <p:nvSpPr>
          <p:cNvPr id="6" name="TextBox 5"/>
          <p:cNvSpPr txBox="1"/>
          <p:nvPr/>
        </p:nvSpPr>
        <p:spPr>
          <a:xfrm>
            <a:off x="58508" y="1196763"/>
            <a:ext cx="6532674" cy="440120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chemeClr val="bg1"/>
                </a:solidFill>
              </a:rPr>
              <a:t>Для чого призначене середовище </a:t>
            </a:r>
            <a:r>
              <a:rPr lang="uk-UA" sz="2800" b="1" i="1" kern="0" dirty="0" err="1">
                <a:solidFill>
                  <a:schemeClr val="bg1"/>
                </a:solidFill>
              </a:rPr>
              <a:t>Lazarus</a:t>
            </a:r>
            <a:r>
              <a:rPr lang="uk-UA" sz="2800" b="1" i="1" kern="0" dirty="0" smtClean="0">
                <a:solidFill>
                  <a:schemeClr val="bg1"/>
                </a:solidFill>
              </a:rPr>
              <a:t>?</a:t>
            </a:r>
            <a:r>
              <a:rPr lang="uk-UA" sz="2800" kern="0" dirty="0" smtClean="0">
                <a:solidFill>
                  <a:schemeClr val="bg1"/>
                </a:solidFill>
              </a:rPr>
              <a:t>?</a:t>
            </a:r>
          </a:p>
          <a:p>
            <a:pPr marL="514350" lvl="0" indent="-514350" algn="just" fontAlgn="base">
              <a:spcBef>
                <a:spcPct val="0"/>
              </a:spcBef>
              <a:spcAft>
                <a:spcPct val="0"/>
              </a:spcAft>
              <a:buFont typeface="+mj-lt"/>
              <a:buAutoNum type="arabicPeriod" startAt="2"/>
              <a:defRPr/>
            </a:pPr>
            <a:r>
              <a:rPr lang="uk-UA" sz="2800" b="1" i="1" kern="0" dirty="0">
                <a:solidFill>
                  <a:schemeClr val="bg1"/>
                </a:solidFill>
              </a:rPr>
              <a:t>Які основні складові середовища </a:t>
            </a:r>
            <a:r>
              <a:rPr lang="uk-UA" sz="2800" b="1" i="1" kern="0" dirty="0" err="1">
                <a:solidFill>
                  <a:schemeClr val="bg1"/>
                </a:solidFill>
              </a:rPr>
              <a:t>Lazarus</a:t>
            </a:r>
            <a:r>
              <a:rPr lang="uk-UA" sz="2800" b="1" i="1" kern="0" dirty="0">
                <a:solidFill>
                  <a:schemeClr val="bg1"/>
                </a:solidFill>
              </a:rPr>
              <a:t> і яке їх призначення?</a:t>
            </a:r>
          </a:p>
          <a:p>
            <a:pPr marL="514350" lvl="0" indent="-514350" algn="just" fontAlgn="base">
              <a:spcBef>
                <a:spcPct val="0"/>
              </a:spcBef>
              <a:spcAft>
                <a:spcPct val="0"/>
              </a:spcAft>
              <a:buFont typeface="+mj-lt"/>
              <a:buAutoNum type="arabicPeriod" startAt="3"/>
              <a:defRPr/>
            </a:pPr>
            <a:r>
              <a:rPr lang="uk-UA" sz="2800" b="1" i="1" kern="0" dirty="0">
                <a:solidFill>
                  <a:schemeClr val="bg1"/>
                </a:solidFill>
              </a:rPr>
              <a:t>Для чого призначена програма-компілятор? Які основні етапи її виконання</a:t>
            </a:r>
            <a:r>
              <a:rPr lang="uk-UA" sz="2800" b="1" i="1" kern="0" dirty="0" smtClean="0">
                <a:solidFill>
                  <a:schemeClr val="bg1"/>
                </a:solidFill>
              </a:rPr>
              <a:t>?</a:t>
            </a:r>
          </a:p>
          <a:p>
            <a:pPr marL="514350" indent="-514350" algn="just" fontAlgn="base">
              <a:spcBef>
                <a:spcPct val="0"/>
              </a:spcBef>
              <a:spcAft>
                <a:spcPct val="0"/>
              </a:spcAft>
              <a:buFont typeface="+mj-lt"/>
              <a:buAutoNum type="arabicPeriod" startAt="3"/>
              <a:defRPr/>
            </a:pPr>
            <a:r>
              <a:rPr lang="uk-UA" sz="2800" b="1" i="1" kern="0" dirty="0">
                <a:solidFill>
                  <a:schemeClr val="bg1"/>
                </a:solidFill>
              </a:rPr>
              <a:t>Що таке форма? Назвіть кілька її властивостей</a:t>
            </a:r>
            <a:r>
              <a:rPr lang="uk-UA" sz="2800" b="1" i="1" kern="0" dirty="0" smtClean="0">
                <a:solidFill>
                  <a:schemeClr val="bg1"/>
                </a:solidFill>
              </a:rPr>
              <a:t>.</a:t>
            </a:r>
            <a:endParaRPr lang="uk-UA" sz="2800" b="1" i="1" kern="0" dirty="0">
              <a:solidFill>
                <a:schemeClr val="bg1"/>
              </a:solidFill>
            </a:endParaRPr>
          </a:p>
        </p:txBody>
      </p:sp>
      <p:pic>
        <p:nvPicPr>
          <p:cNvPr id="12" name="Picture 2" descr="F:\Документи\Sait\сайт кабінет\icons\книга.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2" y="1803400"/>
            <a:ext cx="3456781"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98073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Фізкультхвилинка</a:t>
            </a:r>
          </a:p>
        </p:txBody>
      </p:sp>
      <p:pic>
        <p:nvPicPr>
          <p:cNvPr id="1026" name="Picture 2" descr="https://i.ytimg.com/vi/t7FLa2FF2AI/maxresdefault.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4034" r="14280"/>
          <a:stretch/>
        </p:blipFill>
        <p:spPr bwMode="auto">
          <a:xfrm>
            <a:off x="1137327" y="1152281"/>
            <a:ext cx="6873720" cy="497871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74892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100" dirty="0" smtClean="0"/>
              <a:t>Працюємо за комп’ютером</a:t>
            </a:r>
            <a:endParaRPr lang="uk-UA" sz="3100" dirty="0"/>
          </a:p>
        </p:txBody>
      </p:sp>
      <p:pic>
        <p:nvPicPr>
          <p:cNvPr id="5" name="Picture 2" descr="F:\Документи\Sait\сайт кабінет\icons\техніка безпеки.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6003"/>
          <a:stretch/>
        </p:blipFill>
        <p:spPr bwMode="auto">
          <a:xfrm>
            <a:off x="1486457" y="519871"/>
            <a:ext cx="6378093" cy="58182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953625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6" y="1778000"/>
            <a:ext cx="4284893" cy="34163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Для створення, редагування і налагодження програм мовою програмування </a:t>
            </a:r>
            <a:r>
              <a:rPr lang="uk-UA" sz="2400" b="1" i="1" kern="0" dirty="0" err="1">
                <a:solidFill>
                  <a:srgbClr val="FFFF00"/>
                </a:solidFill>
              </a:rPr>
              <a:t>Object</a:t>
            </a:r>
            <a:r>
              <a:rPr lang="uk-UA" sz="2400" b="1" i="1" kern="0" dirty="0">
                <a:solidFill>
                  <a:srgbClr val="FFFF00"/>
                </a:solidFill>
              </a:rPr>
              <a:t> </a:t>
            </a:r>
            <a:r>
              <a:rPr lang="uk-UA" sz="2400" b="1" i="1" kern="0" dirty="0" err="1">
                <a:solidFill>
                  <a:srgbClr val="FFFF00"/>
                </a:solidFill>
              </a:rPr>
              <a:t>Pascal</a:t>
            </a:r>
            <a:r>
              <a:rPr lang="uk-UA" sz="2400" b="1" i="1" kern="0" dirty="0">
                <a:solidFill>
                  <a:srgbClr val="FFFF00"/>
                </a:solidFill>
              </a:rPr>
              <a:t> </a:t>
            </a:r>
            <a:r>
              <a:rPr lang="uk-UA" sz="2400" b="1" i="1" kern="0" dirty="0">
                <a:solidFill>
                  <a:srgbClr val="FFFFFF"/>
                </a:solidFill>
              </a:rPr>
              <a:t>ми будемо використовувати середовище розробки програм </a:t>
            </a:r>
            <a:r>
              <a:rPr lang="uk-UA" sz="2400" b="1" i="1" kern="0" dirty="0" err="1">
                <a:solidFill>
                  <a:srgbClr val="FFFF00"/>
                </a:solidFill>
              </a:rPr>
              <a:t>Lazarus</a:t>
            </a:r>
            <a:r>
              <a:rPr lang="uk-UA" sz="2400" b="1" i="1" kern="0" dirty="0">
                <a:solidFill>
                  <a:srgbClr val="FFFFFF"/>
                </a:solidFill>
              </a:rPr>
              <a:t>.</a:t>
            </a:r>
          </a:p>
        </p:txBody>
      </p:sp>
      <p:pic>
        <p:nvPicPr>
          <p:cNvPr id="409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45174" y="1455737"/>
            <a:ext cx="3209925" cy="4542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455767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а прямокутна виноска 1"/>
          <p:cNvSpPr/>
          <p:nvPr/>
        </p:nvSpPr>
        <p:spPr>
          <a:xfrm>
            <a:off x="-19777" y="6156666"/>
            <a:ext cx="3100569" cy="747464"/>
          </a:xfrm>
          <a:prstGeom prst="wedgeRoundRectCallout">
            <a:avLst>
              <a:gd name="adj1" fmla="val 367"/>
              <a:gd name="adj2" fmla="val 49864"/>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a:r>
              <a:rPr lang="uk-UA" sz="44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Урок 22</a:t>
            </a:r>
            <a:endParaRPr lang="uk-UA" sz="4400"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AutoShape 61"/>
          <p:cNvSpPr>
            <a:spLocks noChangeArrowheads="1"/>
          </p:cNvSpPr>
          <p:nvPr/>
        </p:nvSpPr>
        <p:spPr bwMode="gray">
          <a:xfrm>
            <a:off x="6531518" y="6261231"/>
            <a:ext cx="3120347" cy="538335"/>
          </a:xfrm>
          <a:prstGeom prst="roundRect">
            <a:avLst>
              <a:gd name="adj" fmla="val 50000"/>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uk-UA" sz="24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rPr>
              <a:t>Розділ 5</a:t>
            </a:r>
            <a:r>
              <a:rPr lang="uk-UA" sz="24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rPr>
              <a:t> </a:t>
            </a:r>
            <a:r>
              <a:rPr kumimoji="0" lang="en-US" sz="24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Verdana" pitchFamily="34" charset="0"/>
              </a:rPr>
              <a:t>§ </a:t>
            </a:r>
            <a:r>
              <a:rPr kumimoji="0" lang="uk-UA" sz="24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Verdana" pitchFamily="34" charset="0"/>
              </a:rPr>
              <a:t>5.1</a:t>
            </a:r>
            <a:endParaRPr kumimoji="0" lang="en-US" sz="24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Verdana" pitchFamily="34" charset="0"/>
            </a:endParaRPr>
          </a:p>
        </p:txBody>
      </p:sp>
      <p:sp>
        <p:nvSpPr>
          <p:cNvPr id="8" name="Заголовок 1"/>
          <p:cNvSpPr txBox="1">
            <a:spLocks/>
          </p:cNvSpPr>
          <p:nvPr/>
        </p:nvSpPr>
        <p:spPr bwMode="black">
          <a:xfrm>
            <a:off x="4718974" y="1"/>
            <a:ext cx="5187026" cy="3501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rtl="0" eaLnBrk="1" fontAlgn="base" hangingPunct="1">
              <a:spcBef>
                <a:spcPct val="0"/>
              </a:spcBef>
              <a:spcAft>
                <a:spcPct val="0"/>
              </a:spcAft>
              <a:defRPr sz="4400" b="1" kern="1200" cap="all" spc="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mj-lt"/>
                <a:ea typeface="+mj-ea"/>
                <a:cs typeface="+mj-cs"/>
              </a:defRPr>
            </a:lvl1pPr>
            <a:lvl2pPr algn="l" rtl="0" eaLnBrk="1" fontAlgn="base" hangingPunct="1">
              <a:spcBef>
                <a:spcPct val="0"/>
              </a:spcBef>
              <a:spcAft>
                <a:spcPct val="0"/>
              </a:spcAft>
              <a:defRPr sz="3200" b="1">
                <a:solidFill>
                  <a:schemeClr val="bg1"/>
                </a:solidFill>
                <a:latin typeface="Verdana" panose="020B0604030504040204" pitchFamily="34" charset="0"/>
              </a:defRPr>
            </a:lvl2pPr>
            <a:lvl3pPr algn="l" rtl="0" eaLnBrk="1" fontAlgn="base" hangingPunct="1">
              <a:spcBef>
                <a:spcPct val="0"/>
              </a:spcBef>
              <a:spcAft>
                <a:spcPct val="0"/>
              </a:spcAft>
              <a:defRPr sz="3200" b="1">
                <a:solidFill>
                  <a:schemeClr val="bg1"/>
                </a:solidFill>
                <a:latin typeface="Verdana" panose="020B0604030504040204" pitchFamily="34" charset="0"/>
              </a:defRPr>
            </a:lvl3pPr>
            <a:lvl4pPr algn="l" rtl="0" eaLnBrk="1" fontAlgn="base" hangingPunct="1">
              <a:spcBef>
                <a:spcPct val="0"/>
              </a:spcBef>
              <a:spcAft>
                <a:spcPct val="0"/>
              </a:spcAft>
              <a:defRPr sz="3200" b="1">
                <a:solidFill>
                  <a:schemeClr val="bg1"/>
                </a:solidFill>
                <a:latin typeface="Verdana" panose="020B0604030504040204" pitchFamily="34" charset="0"/>
              </a:defRPr>
            </a:lvl4pPr>
            <a:lvl5pPr algn="l" rtl="0" eaLnBrk="1" fontAlgn="base" hangingPunct="1">
              <a:spcBef>
                <a:spcPct val="0"/>
              </a:spcBef>
              <a:spcAft>
                <a:spcPct val="0"/>
              </a:spcAft>
              <a:defRPr sz="3200" b="1">
                <a:solidFill>
                  <a:schemeClr val="bg1"/>
                </a:solidFill>
                <a:latin typeface="Verdana" panose="020B0604030504040204" pitchFamily="34" charset="0"/>
              </a:defRPr>
            </a:lvl5pPr>
            <a:lvl6pPr marL="457200" algn="l" rtl="0" eaLnBrk="1" fontAlgn="base" hangingPunct="1">
              <a:spcBef>
                <a:spcPct val="0"/>
              </a:spcBef>
              <a:spcAft>
                <a:spcPct val="0"/>
              </a:spcAft>
              <a:defRPr sz="3200" b="1">
                <a:solidFill>
                  <a:schemeClr val="bg1"/>
                </a:solidFill>
                <a:latin typeface="Verdana" panose="020B0604030504040204" pitchFamily="34" charset="0"/>
              </a:defRPr>
            </a:lvl6pPr>
            <a:lvl7pPr marL="914400" algn="l" rtl="0" eaLnBrk="1" fontAlgn="base" hangingPunct="1">
              <a:spcBef>
                <a:spcPct val="0"/>
              </a:spcBef>
              <a:spcAft>
                <a:spcPct val="0"/>
              </a:spcAft>
              <a:defRPr sz="3200" b="1">
                <a:solidFill>
                  <a:schemeClr val="bg1"/>
                </a:solidFill>
                <a:latin typeface="Verdana" panose="020B0604030504040204" pitchFamily="34" charset="0"/>
              </a:defRPr>
            </a:lvl7pPr>
            <a:lvl8pPr marL="1371600" algn="l" rtl="0" eaLnBrk="1" fontAlgn="base" hangingPunct="1">
              <a:spcBef>
                <a:spcPct val="0"/>
              </a:spcBef>
              <a:spcAft>
                <a:spcPct val="0"/>
              </a:spcAft>
              <a:defRPr sz="3200" b="1">
                <a:solidFill>
                  <a:schemeClr val="bg1"/>
                </a:solidFill>
                <a:latin typeface="Verdana" panose="020B0604030504040204" pitchFamily="34" charset="0"/>
              </a:defRPr>
            </a:lvl8pPr>
            <a:lvl9pPr marL="1828800" algn="l" rtl="0" eaLnBrk="1" fontAlgn="base" hangingPunct="1">
              <a:spcBef>
                <a:spcPct val="0"/>
              </a:spcBef>
              <a:spcAft>
                <a:spcPct val="0"/>
              </a:spcAft>
              <a:defRPr sz="3200" b="1">
                <a:solidFill>
                  <a:schemeClr val="bg1"/>
                </a:solidFill>
                <a:latin typeface="Verdana" panose="020B0604030504040204" pitchFamily="34" charset="0"/>
              </a:defRPr>
            </a:lvl9pPr>
          </a:lstStyle>
          <a:p>
            <a:pPr marL="457200">
              <a:spcAft>
                <a:spcPts val="0"/>
              </a:spcAft>
            </a:pPr>
            <a:r>
              <a:rPr lang="uk-UA" sz="3050" dirty="0" smtClean="0">
                <a:effectLst/>
              </a:rPr>
              <a:t>Дякую</a:t>
            </a:r>
          </a:p>
          <a:p>
            <a:pPr marL="457200">
              <a:spcAft>
                <a:spcPts val="0"/>
              </a:spcAft>
            </a:pPr>
            <a:r>
              <a:rPr lang="uk-UA" sz="3050" dirty="0" smtClean="0">
                <a:effectLst/>
                <a:latin typeface="Times New Roman"/>
                <a:ea typeface="Batang"/>
                <a:cs typeface="Times New Roman"/>
              </a:rPr>
              <a:t>За увагу!!!</a:t>
            </a:r>
            <a:endParaRPr lang="ru-RU" sz="3050" dirty="0">
              <a:effectLst/>
              <a:latin typeface="Times New Roman"/>
              <a:ea typeface="Batang"/>
              <a:cs typeface="Times New Roman"/>
            </a:endParaRPr>
          </a:p>
        </p:txBody>
      </p:sp>
      <p:pic>
        <p:nvPicPr>
          <p:cNvPr id="6145" name="Picture 1"/>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406940" y="3140969"/>
            <a:ext cx="6014415" cy="3545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041362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3"/>
            <a:ext cx="9790740"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800" b="1" i="1" kern="0" dirty="0">
                <a:solidFill>
                  <a:srgbClr val="FFFFFF"/>
                </a:solidFill>
              </a:rPr>
              <a:t>Середовище </a:t>
            </a:r>
            <a:r>
              <a:rPr lang="uk-UA" sz="2800" b="1" i="1" kern="0" dirty="0" err="1">
                <a:solidFill>
                  <a:srgbClr val="FFFF00"/>
                </a:solidFill>
              </a:rPr>
              <a:t>Lazarus</a:t>
            </a:r>
            <a:r>
              <a:rPr lang="uk-UA" sz="2800" b="1" i="1" kern="0" dirty="0">
                <a:solidFill>
                  <a:srgbClr val="FFFFFF"/>
                </a:solidFill>
              </a:rPr>
              <a:t> складається з:</a:t>
            </a:r>
          </a:p>
        </p:txBody>
      </p:sp>
      <p:graphicFrame>
        <p:nvGraphicFramePr>
          <p:cNvPr id="9" name="Схема 8"/>
          <p:cNvGraphicFramePr/>
          <p:nvPr>
            <p:extLst>
              <p:ext uri="{D42A27DB-BD31-4B8C-83A1-F6EECF244321}">
                <p14:modId xmlns:p14="http://schemas.microsoft.com/office/powerpoint/2010/main" xmlns="" val="1784591276"/>
              </p:ext>
            </p:extLst>
          </p:nvPr>
        </p:nvGraphicFramePr>
        <p:xfrm>
          <a:off x="102688" y="1719984"/>
          <a:ext cx="9669962" cy="503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3441908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dgm id="{1756D342-F8CA-4B46-AC54-D77BF461B3FB}"/>
                                            </p:graphicEl>
                                          </p:spTgt>
                                        </p:tgtEl>
                                        <p:attrNameLst>
                                          <p:attrName>style.visibility</p:attrName>
                                        </p:attrNameLst>
                                      </p:cBhvr>
                                      <p:to>
                                        <p:strVal val="visible"/>
                                      </p:to>
                                    </p:set>
                                    <p:animEffect transition="in" filter="wipe(left)">
                                      <p:cBhvr>
                                        <p:cTn id="12" dur="1000"/>
                                        <p:tgtEl>
                                          <p:spTgt spid="9">
                                            <p:graphicEl>
                                              <a:dgm id="{1756D342-F8CA-4B46-AC54-D77BF461B3F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dgm id="{658AF873-17F5-4342-8D47-7DC5B738E484}"/>
                                            </p:graphicEl>
                                          </p:spTgt>
                                        </p:tgtEl>
                                        <p:attrNameLst>
                                          <p:attrName>style.visibility</p:attrName>
                                        </p:attrNameLst>
                                      </p:cBhvr>
                                      <p:to>
                                        <p:strVal val="visible"/>
                                      </p:to>
                                    </p:set>
                                    <p:animEffect transition="in" filter="wipe(left)">
                                      <p:cBhvr>
                                        <p:cTn id="17" dur="1000"/>
                                        <p:tgtEl>
                                          <p:spTgt spid="9">
                                            <p:graphicEl>
                                              <a:dgm id="{658AF873-17F5-4342-8D47-7DC5B738E48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graphicEl>
                                              <a:dgm id="{8BB64EEC-944E-4E2A-ADFB-1FF519DEC916}"/>
                                            </p:graphicEl>
                                          </p:spTgt>
                                        </p:tgtEl>
                                        <p:attrNameLst>
                                          <p:attrName>style.visibility</p:attrName>
                                        </p:attrNameLst>
                                      </p:cBhvr>
                                      <p:to>
                                        <p:strVal val="visible"/>
                                      </p:to>
                                    </p:set>
                                    <p:animEffect transition="in" filter="wipe(left)">
                                      <p:cBhvr>
                                        <p:cTn id="22" dur="1000"/>
                                        <p:tgtEl>
                                          <p:spTgt spid="9">
                                            <p:graphicEl>
                                              <a:dgm id="{8BB64EEC-944E-4E2A-ADFB-1FF519DEC91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graphicEl>
                                              <a:dgm id="{6F0EA8F0-04DC-4A56-83C1-A0AEECD85065}"/>
                                            </p:graphicEl>
                                          </p:spTgt>
                                        </p:tgtEl>
                                        <p:attrNameLst>
                                          <p:attrName>style.visibility</p:attrName>
                                        </p:attrNameLst>
                                      </p:cBhvr>
                                      <p:to>
                                        <p:strVal val="visible"/>
                                      </p:to>
                                    </p:set>
                                    <p:animEffect transition="in" filter="wipe(left)">
                                      <p:cBhvr>
                                        <p:cTn id="27" dur="1000"/>
                                        <p:tgtEl>
                                          <p:spTgt spid="9">
                                            <p:graphicEl>
                                              <a:dgm id="{6F0EA8F0-04DC-4A56-83C1-A0AEECD8506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graphicEl>
                                              <a:dgm id="{DEA3BB8A-478B-4B53-B107-F10DF3067857}"/>
                                            </p:graphicEl>
                                          </p:spTgt>
                                        </p:tgtEl>
                                        <p:attrNameLst>
                                          <p:attrName>style.visibility</p:attrName>
                                        </p:attrNameLst>
                                      </p:cBhvr>
                                      <p:to>
                                        <p:strVal val="visible"/>
                                      </p:to>
                                    </p:set>
                                    <p:animEffect transition="in" filter="wipe(left)">
                                      <p:cBhvr>
                                        <p:cTn id="32" dur="1000"/>
                                        <p:tgtEl>
                                          <p:spTgt spid="9">
                                            <p:graphicEl>
                                              <a:dgm id="{DEA3BB8A-478B-4B53-B107-F10DF306785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graphicEl>
                                              <a:dgm id="{E873AC3B-5E44-4694-9790-BD7568B210CB}"/>
                                            </p:graphicEl>
                                          </p:spTgt>
                                        </p:tgtEl>
                                        <p:attrNameLst>
                                          <p:attrName>style.visibility</p:attrName>
                                        </p:attrNameLst>
                                      </p:cBhvr>
                                      <p:to>
                                        <p:strVal val="visible"/>
                                      </p:to>
                                    </p:set>
                                    <p:animEffect transition="in" filter="wipe(left)">
                                      <p:cBhvr>
                                        <p:cTn id="37" dur="1000"/>
                                        <p:tgtEl>
                                          <p:spTgt spid="9">
                                            <p:graphicEl>
                                              <a:dgm id="{E873AC3B-5E44-4694-9790-BD7568B210C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graphicEl>
                                              <a:dgm id="{82FB7D7C-11E8-4F34-B3B4-32BFCC22445F}"/>
                                            </p:graphicEl>
                                          </p:spTgt>
                                        </p:tgtEl>
                                        <p:attrNameLst>
                                          <p:attrName>style.visibility</p:attrName>
                                        </p:attrNameLst>
                                      </p:cBhvr>
                                      <p:to>
                                        <p:strVal val="visible"/>
                                      </p:to>
                                    </p:set>
                                    <p:animEffect transition="in" filter="wipe(left)">
                                      <p:cBhvr>
                                        <p:cTn id="42" dur="1000"/>
                                        <p:tgtEl>
                                          <p:spTgt spid="9">
                                            <p:graphicEl>
                                              <a:dgm id="{82FB7D7C-11E8-4F34-B3B4-32BFCC22445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graphicEl>
                                              <a:dgm id="{BAB91DDC-1579-45AC-9E02-8FAEFD97DA0A}"/>
                                            </p:graphicEl>
                                          </p:spTgt>
                                        </p:tgtEl>
                                        <p:attrNameLst>
                                          <p:attrName>style.visibility</p:attrName>
                                        </p:attrNameLst>
                                      </p:cBhvr>
                                      <p:to>
                                        <p:strVal val="visible"/>
                                      </p:to>
                                    </p:set>
                                    <p:animEffect transition="in" filter="wipe(left)">
                                      <p:cBhvr>
                                        <p:cTn id="47" dur="1000"/>
                                        <p:tgtEl>
                                          <p:spTgt spid="9">
                                            <p:graphicEl>
                                              <a:dgm id="{BAB91DDC-1579-45AC-9E02-8FAEFD97DA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3"/>
            <a:ext cx="9790740" cy="2677656"/>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Це середовище розробки надає можливість використовувати велику бібліотеку </a:t>
            </a:r>
            <a:r>
              <a:rPr lang="uk-UA" sz="2400" b="1" i="1" kern="0" dirty="0">
                <a:solidFill>
                  <a:srgbClr val="FFFF00"/>
                </a:solidFill>
              </a:rPr>
              <a:t>візуальних компонентів </a:t>
            </a:r>
            <a:r>
              <a:rPr lang="uk-UA" sz="2400" b="1" i="1" kern="0" dirty="0">
                <a:solidFill>
                  <a:srgbClr val="FFFFFF"/>
                </a:solidFill>
              </a:rPr>
              <a:t>(</a:t>
            </a:r>
            <a:r>
              <a:rPr lang="uk-UA" sz="2400" b="1" i="1" kern="0" dirty="0" err="1">
                <a:solidFill>
                  <a:srgbClr val="FFFFFF"/>
                </a:solidFill>
              </a:rPr>
              <a:t>англ</a:t>
            </a:r>
            <a:r>
              <a:rPr lang="uk-UA" sz="2400" b="1" i="1" kern="0" dirty="0">
                <a:solidFill>
                  <a:srgbClr val="FFFFFF"/>
                </a:solidFill>
              </a:rPr>
              <a:t>. </a:t>
            </a:r>
            <a:r>
              <a:rPr lang="en-US" sz="2400" b="1" i="1" kern="0" dirty="0">
                <a:solidFill>
                  <a:srgbClr val="FFFF00"/>
                </a:solidFill>
              </a:rPr>
              <a:t>L</a:t>
            </a:r>
            <a:r>
              <a:rPr lang="en-US" sz="2400" b="1" i="1" kern="0" dirty="0">
                <a:solidFill>
                  <a:srgbClr val="FFFFFF"/>
                </a:solidFill>
              </a:rPr>
              <a:t>azarus </a:t>
            </a:r>
            <a:r>
              <a:rPr lang="en-US" sz="2400" b="1" i="1" kern="0" dirty="0">
                <a:solidFill>
                  <a:srgbClr val="FFFF00"/>
                </a:solidFill>
              </a:rPr>
              <a:t>C</a:t>
            </a:r>
            <a:r>
              <a:rPr lang="en-US" sz="2400" b="1" i="1" kern="0" dirty="0">
                <a:solidFill>
                  <a:srgbClr val="FFFFFF"/>
                </a:solidFill>
              </a:rPr>
              <a:t>omponent </a:t>
            </a:r>
            <a:r>
              <a:rPr lang="en-US" sz="2400" b="1" i="1" kern="0" dirty="0">
                <a:solidFill>
                  <a:srgbClr val="FFFF00"/>
                </a:solidFill>
              </a:rPr>
              <a:t>L</a:t>
            </a:r>
            <a:r>
              <a:rPr lang="en-US" sz="2400" b="1" i="1" kern="0" dirty="0">
                <a:solidFill>
                  <a:srgbClr val="FFFFFF"/>
                </a:solidFill>
              </a:rPr>
              <a:t>ibrary (</a:t>
            </a:r>
            <a:r>
              <a:rPr lang="en-US" sz="2400" b="1" i="1" kern="0" dirty="0">
                <a:solidFill>
                  <a:srgbClr val="FFFF00"/>
                </a:solidFill>
              </a:rPr>
              <a:t>LCL</a:t>
            </a:r>
            <a:r>
              <a:rPr lang="en-US" sz="2400" b="1" i="1" kern="0" dirty="0">
                <a:solidFill>
                  <a:srgbClr val="FFFFFF"/>
                </a:solidFill>
              </a:rPr>
              <a:t>) -</a:t>
            </a:r>
            <a:r>
              <a:rPr lang="uk-UA" sz="2400" b="1" i="1" kern="0" dirty="0">
                <a:solidFill>
                  <a:srgbClr val="FFFFFF"/>
                </a:solidFill>
              </a:rPr>
              <a:t>бібліотека компонентів </a:t>
            </a:r>
            <a:r>
              <a:rPr lang="en-US" sz="2400" b="1" i="1" kern="0" dirty="0">
                <a:solidFill>
                  <a:srgbClr val="FFFF00"/>
                </a:solidFill>
              </a:rPr>
              <a:t>Lazarus</a:t>
            </a:r>
            <a:r>
              <a:rPr lang="en-US" sz="2400" b="1" i="1" kern="0" dirty="0">
                <a:solidFill>
                  <a:srgbClr val="FFFFFF"/>
                </a:solidFill>
              </a:rPr>
              <a:t>). </a:t>
            </a:r>
            <a:r>
              <a:rPr lang="uk-UA" sz="2400" b="1" i="1" kern="0" dirty="0">
                <a:solidFill>
                  <a:srgbClr val="FFFFFF"/>
                </a:solidFill>
              </a:rPr>
              <a:t>Це елементи керування: кнопки, поля, написи, прапорці, перемикачі, лічильники, списки, смуги прокручування тощо. </a:t>
            </a:r>
          </a:p>
        </p:txBody>
      </p:sp>
      <p:pic>
        <p:nvPicPr>
          <p:cNvPr id="7" name="Рисунок 6"/>
          <p:cNvPicPr>
            <a:picLocks noChangeAspect="1"/>
          </p:cNvPicPr>
          <p:nvPr/>
        </p:nvPicPr>
        <p:blipFill>
          <a:blip r:embed="rId2"/>
          <a:stretch>
            <a:fillRect/>
          </a:stretch>
        </p:blipFill>
        <p:spPr>
          <a:xfrm>
            <a:off x="156575" y="4147985"/>
            <a:ext cx="9594604" cy="11479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2601289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2" y="209841"/>
            <a:ext cx="8084807"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3"/>
            <a:ext cx="9790740" cy="193899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Під час розміщення цих компонентів на формі автоматично створюється відповідний фрагмент програми мовою </a:t>
            </a:r>
            <a:r>
              <a:rPr lang="en-US" sz="2400" b="1" i="1" kern="0" dirty="0">
                <a:solidFill>
                  <a:srgbClr val="FFFF00"/>
                </a:solidFill>
              </a:rPr>
              <a:t>Object Pascal </a:t>
            </a:r>
            <a:r>
              <a:rPr lang="uk-UA" sz="2400" b="1" i="1" kern="0" dirty="0">
                <a:solidFill>
                  <a:srgbClr val="FFFFFF"/>
                </a:solidFill>
              </a:rPr>
              <a:t>і його не потрібно вводити до тексту програми вручну, що значно зменшує, </a:t>
            </a:r>
          </a:p>
        </p:txBody>
      </p:sp>
      <p:pic>
        <p:nvPicPr>
          <p:cNvPr id="3" name="Рисунок 2"/>
          <p:cNvPicPr>
            <a:picLocks noChangeAspect="1"/>
          </p:cNvPicPr>
          <p:nvPr/>
        </p:nvPicPr>
        <p:blipFill>
          <a:blip r:embed="rId2"/>
          <a:stretch>
            <a:fillRect/>
          </a:stretch>
        </p:blipFill>
        <p:spPr>
          <a:xfrm>
            <a:off x="4293042" y="3346674"/>
            <a:ext cx="5520828" cy="307181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8507" y="3543753"/>
            <a:ext cx="4127957" cy="2677656"/>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just" fontAlgn="base">
              <a:spcBef>
                <a:spcPct val="0"/>
              </a:spcBef>
              <a:spcAft>
                <a:spcPct val="0"/>
              </a:spcAft>
              <a:defRPr/>
            </a:pPr>
            <a:r>
              <a:rPr lang="uk-UA" sz="2400" b="1" i="1" kern="0" dirty="0">
                <a:solidFill>
                  <a:srgbClr val="FFFFFF"/>
                </a:solidFill>
              </a:rPr>
              <a:t>спрощує і пришвидшує роботу зі створення програм. Такий спосіб розробки програм називають </a:t>
            </a:r>
            <a:r>
              <a:rPr lang="uk-UA" sz="2400" b="1" i="1" kern="0" dirty="0">
                <a:solidFill>
                  <a:srgbClr val="FFFF00"/>
                </a:solidFill>
              </a:rPr>
              <a:t>візуальним</a:t>
            </a:r>
            <a:r>
              <a:rPr lang="uk-UA" sz="2400" b="1" i="1" kern="0" dirty="0">
                <a:solidFill>
                  <a:srgbClr val="FFFFFF"/>
                </a:solidFill>
              </a:rPr>
              <a:t>.</a:t>
            </a:r>
          </a:p>
        </p:txBody>
      </p:sp>
    </p:spTree>
    <p:extLst>
      <p:ext uri="{BB962C8B-B14F-4D97-AF65-F5344CB8AC3E}">
        <p14:creationId xmlns:p14="http://schemas.microsoft.com/office/powerpoint/2010/main" xmlns="" val="256181043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3514" y="1196763"/>
            <a:ext cx="9790740" cy="120032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Програми, створені в середовищі </a:t>
            </a:r>
            <a:r>
              <a:rPr lang="uk-UA" sz="2400" b="1" i="1" kern="0" dirty="0" err="1">
                <a:solidFill>
                  <a:srgbClr val="FFFF00"/>
                </a:solidFill>
              </a:rPr>
              <a:t>Lazarus</a:t>
            </a:r>
            <a:r>
              <a:rPr lang="uk-UA" sz="2400" b="1" i="1" kern="0" dirty="0">
                <a:solidFill>
                  <a:srgbClr val="FFFFFF"/>
                </a:solidFill>
              </a:rPr>
              <a:t>, називають </a:t>
            </a:r>
            <a:r>
              <a:rPr lang="uk-UA" sz="2400" b="1" i="1" kern="0" dirty="0">
                <a:solidFill>
                  <a:srgbClr val="FFFF00"/>
                </a:solidFill>
              </a:rPr>
              <a:t>проектами</a:t>
            </a:r>
            <a:r>
              <a:rPr lang="uk-UA" sz="2400" b="1" i="1" kern="0" dirty="0">
                <a:solidFill>
                  <a:srgbClr val="FFFFFF"/>
                </a:solidFill>
              </a:rPr>
              <a:t>. Вони складаються з кількох файлів.</a:t>
            </a:r>
          </a:p>
        </p:txBody>
      </p:sp>
      <p:sp>
        <p:nvSpPr>
          <p:cNvPr id="7" name="TextBox 6"/>
          <p:cNvSpPr txBox="1"/>
          <p:nvPr/>
        </p:nvSpPr>
        <p:spPr>
          <a:xfrm>
            <a:off x="58507" y="2415638"/>
            <a:ext cx="9790740" cy="46166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400" b="1" i="1" kern="0" dirty="0">
                <a:solidFill>
                  <a:srgbClr val="FFFFFF"/>
                </a:solidFill>
              </a:rPr>
              <a:t>Відкрити вікно середовища </a:t>
            </a:r>
            <a:r>
              <a:rPr lang="uk-UA" sz="2400" b="1" i="1" kern="0" dirty="0" err="1">
                <a:solidFill>
                  <a:srgbClr val="FFFF00"/>
                </a:solidFill>
              </a:rPr>
              <a:t>Lazarus</a:t>
            </a:r>
            <a:r>
              <a:rPr lang="uk-UA" sz="2400" b="1" i="1" kern="0" dirty="0">
                <a:solidFill>
                  <a:srgbClr val="FFFFFF"/>
                </a:solidFill>
              </a:rPr>
              <a:t> можна:</a:t>
            </a:r>
          </a:p>
        </p:txBody>
      </p:sp>
      <p:sp>
        <p:nvSpPr>
          <p:cNvPr id="8" name="TextBox 7"/>
          <p:cNvSpPr txBox="1"/>
          <p:nvPr/>
        </p:nvSpPr>
        <p:spPr>
          <a:xfrm>
            <a:off x="377371" y="3024661"/>
            <a:ext cx="7205436" cy="138499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Використовуючи команду </a:t>
            </a:r>
            <a:r>
              <a:rPr lang="uk-UA" sz="2800" b="1" i="1" kern="0" dirty="0" err="1">
                <a:solidFill>
                  <a:srgbClr val="FFFFFF"/>
                </a:solidFill>
              </a:rPr>
              <a:t>Lazarus</a:t>
            </a:r>
            <a:r>
              <a:rPr lang="uk-UA" sz="2800" b="1" i="1" kern="0" dirty="0">
                <a:solidFill>
                  <a:srgbClr val="FFFFFF"/>
                </a:solidFill>
              </a:rPr>
              <a:t> меню</a:t>
            </a:r>
            <a:endParaRPr lang="en-US" sz="2800" b="1" i="1" kern="0" dirty="0">
              <a:solidFill>
                <a:srgbClr val="FFFFFF"/>
              </a:solidFill>
            </a:endParaRPr>
          </a:p>
          <a:p>
            <a:pPr lvl="0" indent="457189" algn="just" fontAlgn="base">
              <a:spcBef>
                <a:spcPct val="0"/>
              </a:spcBef>
              <a:spcAft>
                <a:spcPct val="0"/>
              </a:spcAft>
              <a:defRPr/>
            </a:pPr>
            <a:r>
              <a:rPr lang="uk-UA" sz="2800" b="1" i="1" kern="0" dirty="0">
                <a:solidFill>
                  <a:srgbClr val="FFFF00"/>
                </a:solidFill>
              </a:rPr>
              <a:t>Пуск</a:t>
            </a:r>
            <a:r>
              <a:rPr lang="uk-UA" sz="2800" b="1" i="1" kern="0" dirty="0">
                <a:solidFill>
                  <a:srgbClr val="FFFFFF"/>
                </a:solidFill>
              </a:rPr>
              <a:t>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800" b="1" i="1" kern="0" dirty="0">
                <a:solidFill>
                  <a:srgbClr val="FFFFFF"/>
                </a:solidFill>
              </a:rPr>
              <a:t> </a:t>
            </a:r>
            <a:r>
              <a:rPr lang="uk-UA" sz="2800" b="1" i="1" kern="0" dirty="0">
                <a:solidFill>
                  <a:srgbClr val="FFFF00"/>
                </a:solidFill>
              </a:rPr>
              <a:t>Програми</a:t>
            </a:r>
            <a:r>
              <a:rPr lang="uk-UA" sz="2800" b="1" i="1" kern="0" dirty="0">
                <a:solidFill>
                  <a:srgbClr val="FFFFFF"/>
                </a:solidFill>
              </a:rPr>
              <a:t>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800" b="1" i="1" kern="0" dirty="0">
                <a:solidFill>
                  <a:srgbClr val="FFFFFF"/>
                </a:solidFill>
              </a:rPr>
              <a:t> </a:t>
            </a:r>
            <a:r>
              <a:rPr lang="uk-UA" sz="2800" b="1" i="1" kern="0" dirty="0" err="1">
                <a:solidFill>
                  <a:srgbClr val="FFFF00"/>
                </a:solidFill>
              </a:rPr>
              <a:t>Lazarus</a:t>
            </a:r>
            <a:endParaRPr lang="uk-UA" sz="2800" b="1" i="1" kern="0" dirty="0">
              <a:solidFill>
                <a:srgbClr val="FFFF00"/>
              </a:solidFill>
            </a:endParaRPr>
          </a:p>
        </p:txBody>
      </p:sp>
      <p:sp>
        <p:nvSpPr>
          <p:cNvPr id="9" name="TextBox 8"/>
          <p:cNvSpPr txBox="1"/>
          <p:nvPr/>
        </p:nvSpPr>
        <p:spPr>
          <a:xfrm>
            <a:off x="377371" y="4543217"/>
            <a:ext cx="7205436" cy="954107"/>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Використовуючи значок на Робочому столі.</a:t>
            </a:r>
          </a:p>
        </p:txBody>
      </p:sp>
      <p:pic>
        <p:nvPicPr>
          <p:cNvPr id="10" name="Picture 2" descr="http://allprogs.com/uploads/posts/2015-01/1421824148_ico-9183325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40278" y="3414721"/>
            <a:ext cx="1965722" cy="24763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080330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372198" y="1153448"/>
            <a:ext cx="9260969" cy="5497915"/>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932193" y="209841"/>
            <a:ext cx="7356338" cy="532820"/>
          </a:xfrm>
        </p:spPr>
        <p:txBody>
          <a:bodyPr>
            <a:noAutofit/>
          </a:bodyPr>
          <a:lstStyle/>
          <a:p>
            <a:r>
              <a:rPr lang="uk-UA" dirty="0"/>
              <a:t>Вікно середовища </a:t>
            </a:r>
            <a:r>
              <a:rPr lang="en-US" dirty="0"/>
              <a:t>Lazarus</a:t>
            </a:r>
            <a:r>
              <a:rPr lang="uk-UA" dirty="0"/>
              <a:t/>
            </a:r>
            <a:br>
              <a:rPr lang="uk-UA" dirty="0"/>
            </a:br>
            <a:r>
              <a:rPr lang="uk-UA" dirty="0"/>
              <a:t>і підлеглі вікна</a:t>
            </a:r>
          </a:p>
        </p:txBody>
      </p:sp>
      <p:sp>
        <p:nvSpPr>
          <p:cNvPr id="10" name="Прямокутник 9"/>
          <p:cNvSpPr/>
          <p:nvPr/>
        </p:nvSpPr>
        <p:spPr>
          <a:xfrm>
            <a:off x="376736" y="1153447"/>
            <a:ext cx="9256431" cy="930285"/>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p>
        </p:txBody>
      </p:sp>
      <p:sp>
        <p:nvSpPr>
          <p:cNvPr id="9" name="TextBox 8"/>
          <p:cNvSpPr txBox="1"/>
          <p:nvPr/>
        </p:nvSpPr>
        <p:spPr>
          <a:xfrm>
            <a:off x="6988767" y="1247171"/>
            <a:ext cx="2388103" cy="400110"/>
          </a:xfrm>
          <a:prstGeom prst="wedgeRectCallout">
            <a:avLst>
              <a:gd name="adj1" fmla="val -34641"/>
              <a:gd name="adj2" fmla="val 78632"/>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000" b="1" i="1" kern="0" dirty="0">
                <a:solidFill>
                  <a:srgbClr val="FFFFFF"/>
                </a:solidFill>
              </a:rPr>
              <a:t>Головне вікно</a:t>
            </a:r>
          </a:p>
        </p:txBody>
      </p:sp>
      <p:sp>
        <p:nvSpPr>
          <p:cNvPr id="12" name="Прямокутник 11"/>
          <p:cNvSpPr/>
          <p:nvPr/>
        </p:nvSpPr>
        <p:spPr>
          <a:xfrm>
            <a:off x="376736" y="2083731"/>
            <a:ext cx="1575082" cy="4567631"/>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p>
        </p:txBody>
      </p:sp>
      <p:sp>
        <p:nvSpPr>
          <p:cNvPr id="14" name="Прямокутник 13"/>
          <p:cNvSpPr/>
          <p:nvPr/>
        </p:nvSpPr>
        <p:spPr>
          <a:xfrm>
            <a:off x="1951818" y="2083729"/>
            <a:ext cx="5477682" cy="3402672"/>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p>
        </p:txBody>
      </p:sp>
      <p:sp>
        <p:nvSpPr>
          <p:cNvPr id="15" name="TextBox 14"/>
          <p:cNvSpPr txBox="1"/>
          <p:nvPr/>
        </p:nvSpPr>
        <p:spPr>
          <a:xfrm>
            <a:off x="5074724" y="5732941"/>
            <a:ext cx="2455514" cy="1015663"/>
          </a:xfrm>
          <a:prstGeom prst="wedgeRectCallout">
            <a:avLst>
              <a:gd name="adj1" fmla="val -61414"/>
              <a:gd name="adj2" fmla="val -176876"/>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000" b="1" i="1" kern="0" dirty="0">
                <a:solidFill>
                  <a:srgbClr val="FFFFFF"/>
                </a:solidFill>
              </a:rPr>
              <a:t>Вікно</a:t>
            </a:r>
          </a:p>
          <a:p>
            <a:pPr lvl="0" algn="ctr" fontAlgn="base">
              <a:spcBef>
                <a:spcPct val="0"/>
              </a:spcBef>
              <a:spcAft>
                <a:spcPct val="0"/>
              </a:spcAft>
              <a:defRPr/>
            </a:pPr>
            <a:r>
              <a:rPr lang="uk-UA" sz="2000" b="1" i="1" kern="0" dirty="0">
                <a:solidFill>
                  <a:srgbClr val="FFFF00"/>
                </a:solidFill>
              </a:rPr>
              <a:t>Редактора коду</a:t>
            </a:r>
          </a:p>
        </p:txBody>
      </p:sp>
      <p:sp>
        <p:nvSpPr>
          <p:cNvPr id="13" name="TextBox 12"/>
          <p:cNvSpPr txBox="1"/>
          <p:nvPr/>
        </p:nvSpPr>
        <p:spPr>
          <a:xfrm>
            <a:off x="2052556" y="5732942"/>
            <a:ext cx="2858470" cy="1015663"/>
          </a:xfrm>
          <a:prstGeom prst="wedgeRectCallout">
            <a:avLst>
              <a:gd name="adj1" fmla="val -83099"/>
              <a:gd name="adj2" fmla="val -124656"/>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000" b="1" i="1" kern="0" dirty="0">
                <a:solidFill>
                  <a:srgbClr val="FFFFFF"/>
                </a:solidFill>
              </a:rPr>
              <a:t>Вікно</a:t>
            </a:r>
          </a:p>
          <a:p>
            <a:pPr lvl="0" algn="ctr" fontAlgn="base">
              <a:spcBef>
                <a:spcPct val="0"/>
              </a:spcBef>
              <a:spcAft>
                <a:spcPct val="0"/>
              </a:spcAft>
              <a:defRPr/>
            </a:pPr>
            <a:r>
              <a:rPr lang="uk-UA" sz="2000" b="1" i="1" kern="0" dirty="0">
                <a:solidFill>
                  <a:srgbClr val="FFFF00"/>
                </a:solidFill>
              </a:rPr>
              <a:t>Інспектор об’єктів</a:t>
            </a:r>
          </a:p>
        </p:txBody>
      </p:sp>
      <p:sp>
        <p:nvSpPr>
          <p:cNvPr id="16" name="Прямокутник 15"/>
          <p:cNvSpPr/>
          <p:nvPr/>
        </p:nvSpPr>
        <p:spPr>
          <a:xfrm>
            <a:off x="7429500" y="2083731"/>
            <a:ext cx="2192109" cy="2308139"/>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p>
        </p:txBody>
      </p:sp>
      <p:sp>
        <p:nvSpPr>
          <p:cNvPr id="17" name="TextBox 16"/>
          <p:cNvSpPr txBox="1"/>
          <p:nvPr/>
        </p:nvSpPr>
        <p:spPr>
          <a:xfrm>
            <a:off x="7662458" y="4523637"/>
            <a:ext cx="1737749" cy="707886"/>
          </a:xfrm>
          <a:prstGeom prst="wedgeRectCallout">
            <a:avLst>
              <a:gd name="adj1" fmla="val -7066"/>
              <a:gd name="adj2" fmla="val -120925"/>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000" b="1" i="1" kern="0" dirty="0">
                <a:solidFill>
                  <a:srgbClr val="FFFFFF"/>
                </a:solidFill>
              </a:rPr>
              <a:t>Вікно</a:t>
            </a:r>
          </a:p>
          <a:p>
            <a:pPr lvl="0" algn="ctr" fontAlgn="base">
              <a:spcBef>
                <a:spcPct val="0"/>
              </a:spcBef>
              <a:spcAft>
                <a:spcPct val="0"/>
              </a:spcAft>
              <a:defRPr/>
            </a:pPr>
            <a:r>
              <a:rPr lang="uk-UA" sz="2000" b="1" i="1" kern="0" dirty="0">
                <a:solidFill>
                  <a:srgbClr val="FFFF00"/>
                </a:solidFill>
              </a:rPr>
              <a:t>Форми</a:t>
            </a:r>
          </a:p>
        </p:txBody>
      </p:sp>
      <p:sp>
        <p:nvSpPr>
          <p:cNvPr id="18" name="Прямокутник 17"/>
          <p:cNvSpPr/>
          <p:nvPr/>
        </p:nvSpPr>
        <p:spPr>
          <a:xfrm>
            <a:off x="1951817" y="1501140"/>
            <a:ext cx="3768898" cy="582588"/>
          </a:xfrm>
          <a:prstGeom prst="rect">
            <a:avLst/>
          </a:prstGeom>
          <a:solidFill>
            <a:srgbClr val="7030A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p>
        </p:txBody>
      </p:sp>
      <p:sp>
        <p:nvSpPr>
          <p:cNvPr id="19" name="TextBox 18"/>
          <p:cNvSpPr txBox="1"/>
          <p:nvPr/>
        </p:nvSpPr>
        <p:spPr>
          <a:xfrm>
            <a:off x="3167623" y="2227790"/>
            <a:ext cx="3283070" cy="400110"/>
          </a:xfrm>
          <a:prstGeom prst="wedgeRectCallout">
            <a:avLst>
              <a:gd name="adj1" fmla="val -42543"/>
              <a:gd name="adj2" fmla="val -113146"/>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000" b="1" i="1" kern="0" dirty="0">
                <a:solidFill>
                  <a:srgbClr val="FFFFFF"/>
                </a:solidFill>
              </a:rPr>
              <a:t>Палітра компонентів</a:t>
            </a:r>
          </a:p>
        </p:txBody>
      </p:sp>
    </p:spTree>
    <p:extLst>
      <p:ext uri="{BB962C8B-B14F-4D97-AF65-F5344CB8AC3E}">
        <p14:creationId xmlns:p14="http://schemas.microsoft.com/office/powerpoint/2010/main" xmlns="" val="175664911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250"/>
                                        <p:tgtEl>
                                          <p:spTgt spid="10"/>
                                        </p:tgtEl>
                                      </p:cBhvr>
                                    </p:animEffect>
                                  </p:childTnLst>
                                </p:cTn>
                              </p:par>
                            </p:childTnLst>
                          </p:cTn>
                        </p:par>
                        <p:par>
                          <p:cTn id="14" fill="hold">
                            <p:stCondLst>
                              <p:cond delay="3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250"/>
                                        <p:tgtEl>
                                          <p:spTgt spid="18"/>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250"/>
                                        <p:tgtEl>
                                          <p:spTgt spid="12"/>
                                        </p:tgtEl>
                                      </p:cBhvr>
                                    </p:animEffect>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2250"/>
                                        <p:tgtEl>
                                          <p:spTgt spid="14"/>
                                        </p:tgtEl>
                                      </p:cBhvr>
                                    </p:animEffect>
                                  </p:childTnLst>
                                </p:cTn>
                              </p:par>
                            </p:childTnLst>
                          </p:cTn>
                        </p:par>
                        <p:par>
                          <p:cTn id="41" fill="hold">
                            <p:stCondLst>
                              <p:cond delay="225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2250"/>
                                        <p:tgtEl>
                                          <p:spTgt spid="16"/>
                                        </p:tgtEl>
                                      </p:cBhvr>
                                    </p:animEffect>
                                  </p:childTnLst>
                                </p:cTn>
                              </p:par>
                            </p:childTnLst>
                          </p:cTn>
                        </p:par>
                        <p:par>
                          <p:cTn id="50" fill="hold">
                            <p:stCondLst>
                              <p:cond delay="225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4" grpId="0" animBg="1"/>
      <p:bldP spid="15" grpId="0" animBg="1"/>
      <p:bldP spid="13"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193" y="209841"/>
            <a:ext cx="7356338"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sp>
        <p:nvSpPr>
          <p:cNvPr id="6" name="TextBox 5"/>
          <p:cNvSpPr txBox="1"/>
          <p:nvPr/>
        </p:nvSpPr>
        <p:spPr>
          <a:xfrm>
            <a:off x="58507" y="1196764"/>
            <a:ext cx="6621693" cy="310854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indent="457189" algn="just" fontAlgn="base">
              <a:spcBef>
                <a:spcPct val="0"/>
              </a:spcBef>
              <a:spcAft>
                <a:spcPct val="0"/>
              </a:spcAft>
              <a:defRPr/>
            </a:pPr>
            <a:r>
              <a:rPr lang="uk-UA" sz="2800" b="1" i="1" kern="0" dirty="0">
                <a:solidFill>
                  <a:srgbClr val="FFFFFF"/>
                </a:solidFill>
              </a:rPr>
              <a:t>Вікно </a:t>
            </a:r>
            <a:r>
              <a:rPr lang="uk-UA" sz="2800" b="1" i="1" kern="0" dirty="0">
                <a:solidFill>
                  <a:srgbClr val="FFFF00"/>
                </a:solidFill>
              </a:rPr>
              <a:t>Інспектор об'єктів</a:t>
            </a:r>
            <a:r>
              <a:rPr lang="uk-UA" sz="2800" b="1" i="1" kern="0" dirty="0">
                <a:solidFill>
                  <a:srgbClr val="FFFFFF"/>
                </a:solidFill>
              </a:rPr>
              <a:t>, у якому можна для кожного компонента переглядати і змінювати значення його властивостей, розпочинати створення обробників подій та ін.;</a:t>
            </a:r>
          </a:p>
        </p:txBody>
      </p:sp>
      <p:pic>
        <p:nvPicPr>
          <p:cNvPr id="5" name="Рисунок 4"/>
          <p:cNvPicPr>
            <a:picLocks noChangeAspect="1"/>
          </p:cNvPicPr>
          <p:nvPr/>
        </p:nvPicPr>
        <p:blipFill>
          <a:blip r:embed="rId2"/>
          <a:stretch>
            <a:fillRect/>
          </a:stretch>
        </p:blipFill>
        <p:spPr>
          <a:xfrm>
            <a:off x="7048499" y="1450763"/>
            <a:ext cx="2706405" cy="4899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5068763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8-ryvk">
  <a:themeElements>
    <a:clrScheme name="Другая 30">
      <a:dk1>
        <a:srgbClr val="00843C"/>
      </a:dk1>
      <a:lt1>
        <a:srgbClr val="FFFFFF"/>
      </a:lt1>
      <a:dk2>
        <a:srgbClr val="B2B2B2"/>
      </a:dk2>
      <a:lt2>
        <a:srgbClr val="B2B2B2"/>
      </a:lt2>
      <a:accent1>
        <a:srgbClr val="35C9C2"/>
      </a:accent1>
      <a:accent2>
        <a:srgbClr val="398AC7"/>
      </a:accent2>
      <a:accent3>
        <a:srgbClr val="091B2D"/>
      </a:accent3>
      <a:accent4>
        <a:srgbClr val="4D6900"/>
      </a:accent4>
      <a:accent5>
        <a:srgbClr val="7030A0"/>
      </a:accent5>
      <a:accent6>
        <a:srgbClr val="00B050"/>
      </a:accent6>
      <a:hlink>
        <a:srgbClr val="8BBC00"/>
      </a:hlink>
      <a:folHlink>
        <a:srgbClr val="6D50CA"/>
      </a:folHlink>
    </a:clrScheme>
    <a:fontScheme name="sample">
      <a:majorFont>
        <a:latin typeface="Verdana"/>
        <a:ea typeface=""/>
        <a:cs typeface=""/>
      </a:majorFont>
      <a:minorFont>
        <a:latin typeface="Verdana"/>
        <a:ea typeface=""/>
        <a:cs typeface=""/>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wrap="none" anchor="ctr"/>
      <a:lstStyle>
        <a:defPPr>
          <a:defRPr/>
        </a:defPPr>
      </a:lstStyle>
    </a:spDef>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8-ryvk</Template>
  <TotalTime>6485</TotalTime>
  <Words>1075</Words>
  <Application>Microsoft Office PowerPoint</Application>
  <PresentationFormat>Аркуш A4 (210x297 мм)</PresentationFormat>
  <Paragraphs>126</Paragraphs>
  <Slides>30</Slides>
  <Notes>3</Notes>
  <HiddenSlides>0</HiddenSlides>
  <MMClips>0</MMClips>
  <ScaleCrop>false</ScaleCrop>
  <HeadingPairs>
    <vt:vector size="4" baseType="variant">
      <vt:variant>
        <vt:lpstr>Тема</vt:lpstr>
      </vt:variant>
      <vt:variant>
        <vt:i4>1</vt:i4>
      </vt:variant>
      <vt:variant>
        <vt:lpstr>Заголовки слайдів</vt:lpstr>
      </vt:variant>
      <vt:variant>
        <vt:i4>30</vt:i4>
      </vt:variant>
    </vt:vector>
  </HeadingPairs>
  <TitlesOfParts>
    <vt:vector size="31" baseType="lpstr">
      <vt:lpstr>8-ryvk</vt:lpstr>
      <vt:lpstr>Слайд 1</vt:lpstr>
      <vt:lpstr>Повторення</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Вікно середовища Lazarus і підлеглі вікна</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Виконання проекту</vt:lpstr>
      <vt:lpstr>Виконання проекту</vt:lpstr>
      <vt:lpstr>Виконання проекту</vt:lpstr>
      <vt:lpstr>Виконання проекту</vt:lpstr>
      <vt:lpstr>Виконання проекту</vt:lpstr>
      <vt:lpstr>Виконання проекту</vt:lpstr>
      <vt:lpstr>Повторення</vt:lpstr>
      <vt:lpstr>Фізкультхвилинка</vt:lpstr>
      <vt:lpstr>Працюємо за комп’ютером</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vchytel-inf.at.ua</dc:creator>
  <cp:lastModifiedBy>дом</cp:lastModifiedBy>
  <cp:revision>312</cp:revision>
  <dcterms:created xsi:type="dcterms:W3CDTF">2016-06-06T19:48:43Z</dcterms:created>
  <dcterms:modified xsi:type="dcterms:W3CDTF">2018-11-24T18:42:09Z</dcterms:modified>
</cp:coreProperties>
</file>