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12" r:id="rId3"/>
    <p:sldId id="805" r:id="rId4"/>
    <p:sldId id="816" r:id="rId5"/>
    <p:sldId id="813" r:id="rId6"/>
    <p:sldId id="806" r:id="rId7"/>
    <p:sldId id="814" r:id="rId8"/>
    <p:sldId id="815" r:id="rId9"/>
    <p:sldId id="807" r:id="rId10"/>
    <p:sldId id="808" r:id="rId11"/>
    <p:sldId id="809" r:id="rId12"/>
    <p:sldId id="810" r:id="rId13"/>
    <p:sldId id="817" r:id="rId14"/>
    <p:sldId id="818" r:id="rId15"/>
    <p:sldId id="819" r:id="rId16"/>
    <p:sldId id="357" r:id="rId17"/>
    <p:sldId id="796" r:id="rId18"/>
    <p:sldId id="823" r:id="rId19"/>
    <p:sldId id="821" r:id="rId20"/>
    <p:sldId id="822" r:id="rId21"/>
    <p:sldId id="617" r:id="rId22"/>
    <p:sldId id="820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CC6600"/>
    <a:srgbClr val="19426B"/>
    <a:srgbClr val="996600"/>
    <a:srgbClr val="0000FF"/>
    <a:srgbClr val="F27724"/>
    <a:srgbClr val="002060"/>
    <a:srgbClr val="FFC611"/>
    <a:srgbClr val="FFC60C"/>
    <a:srgbClr val="A7A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15" autoAdjust="0"/>
    <p:restoredTop sz="93957" autoAdjust="0"/>
  </p:normalViewPr>
  <p:slideViewPr>
    <p:cSldViewPr snapToGrid="0">
      <p:cViewPr varScale="1">
        <p:scale>
          <a:sx n="66" d="100"/>
          <a:sy n="66" d="100"/>
        </p:scale>
        <p:origin x="-11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11.11.2016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Підготовка документа до друкування. Друкування документа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Підготовка документа до друкування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текст складається з кількох сторінок, то їх для зручності </a:t>
            </a:r>
            <a:r>
              <a:rPr lang="uk-UA" sz="2800" b="1" i="1" kern="0" dirty="0">
                <a:solidFill>
                  <a:srgbClr val="FFFF00"/>
                </a:solidFill>
              </a:rPr>
              <a:t>нумерують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в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Номер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, який міститься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37868"/>
            <a:ext cx="12050142" cy="178269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606504" y="3699657"/>
            <a:ext cx="1076371" cy="3897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0353228" y="4589033"/>
            <a:ext cx="1476822" cy="3258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7139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Колонтитули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09288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Колонтитули </a:t>
            </a:r>
            <a:r>
              <a:rPr lang="uk-UA" sz="2600" b="1" i="1" kern="0" dirty="0">
                <a:solidFill>
                  <a:srgbClr val="FFFFFF"/>
                </a:solidFill>
              </a:rPr>
              <a:t>— це області, розташовані на полях кожної сторінки документа. Найчастіше колонтитули використовують для вставки номерів сторінок у текст. При цьому в користувач а немає потреби вводити окремо номер кожної сторінки — нумерація відбувається автоматично.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913" y="3503098"/>
            <a:ext cx="8086725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57544" y="3382632"/>
            <a:ext cx="2880320" cy="919401"/>
          </a:xfrm>
          <a:prstGeom prst="wedgeRoundRectCallout">
            <a:avLst>
              <a:gd name="adj1" fmla="val -14704"/>
              <a:gd name="adj2" fmla="val 13001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Місце розташування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5897" y="4045676"/>
            <a:ext cx="2312009" cy="783193"/>
          </a:xfrm>
          <a:prstGeom prst="wedgeRoundRectCallout">
            <a:avLst>
              <a:gd name="adj1" fmla="val 58180"/>
              <a:gd name="adj2" fmla="val 5691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Шаблон оформлення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124586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Колонтитули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вставити номер сторінки до колонтитулу, потрібно вибрати зі списку його місце розташування і шаблон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підтвердження вибору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 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, яка міститься у правому верхньому куті стрічки.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36" y="4006595"/>
            <a:ext cx="2520280" cy="246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08" y="4006595"/>
            <a:ext cx="825058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видалити номер сторінки,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 </a:t>
            </a:r>
            <a:r>
              <a:rPr lang="uk-UA" sz="2800" b="1" i="1" kern="0" dirty="0">
                <a:solidFill>
                  <a:srgbClr val="FFFFFF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обрати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номери сторінок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673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7" name="Picture 4" descr="Kodak EasyShare Photo Printer 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523" y="2181855"/>
            <a:ext cx="6613787" cy="4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Друкування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— отримання копії документа,  зазвичай на папері.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48" y="125873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4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565" y="1813656"/>
            <a:ext cx="64484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Попередній перегляд</a:t>
            </a:r>
            <a:br>
              <a:rPr lang="uk-UA" dirty="0"/>
            </a:br>
            <a:r>
              <a:rPr lang="uk-UA" dirty="0"/>
              <a:t>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виберіть пункт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52" y="4799054"/>
            <a:ext cx="5333953" cy="57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8493" y="1936095"/>
            <a:ext cx="5139934" cy="2009061"/>
          </a:xfrm>
          <a:prstGeom prst="wedgeRoundRectCallout">
            <a:avLst>
              <a:gd name="adj1" fmla="val 15574"/>
              <a:gd name="adj2" fmla="val 95635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Попередній перегляд на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Панелі швидкого доступу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703037" y="3985566"/>
            <a:ext cx="1050763" cy="3806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5966982" y="33747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56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Документ друкується за допомогою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 з меню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у </a:t>
            </a:r>
            <a:r>
              <a:rPr lang="en-US" sz="2800" b="1" i="1" kern="0" dirty="0">
                <a:solidFill>
                  <a:srgbClr val="FFFFFF"/>
                </a:solidFill>
              </a:rPr>
              <a:t>Microsoft Word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0" y="2328305"/>
            <a:ext cx="5363196" cy="412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polden.info/sites/default/files/orgs/404164/photogallery/1205927_403d7219_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207" y="2328305"/>
            <a:ext cx="4574475" cy="45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2693033" y="3827680"/>
            <a:ext cx="1085217" cy="11316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3477782" y="31842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6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яких властивостей сторінки можна задати? Які засоби для цього можна використати?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42" y="222998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</a:t>
            </a:r>
            <a:r>
              <a:rPr lang="uk-UA" sz="2800" b="1" i="1" kern="0" dirty="0" err="1">
                <a:solidFill>
                  <a:srgbClr val="002060"/>
                </a:solidFill>
              </a:rPr>
              <a:t>задасться</a:t>
            </a:r>
            <a:r>
              <a:rPr lang="uk-UA" sz="2800" b="1" i="1" kern="0" dirty="0">
                <a:solidFill>
                  <a:srgbClr val="002060"/>
                </a:solidFill>
              </a:rPr>
              <a:t> розмір сторінки документа?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2" y="284607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види орієнтації сторінки?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2" y="344247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поля сторінки? Які поля є в текстовому документі?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509151"/>
            <a:ext cx="1045376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 lvl="0">
              <a:buFont typeface="+mj-lt"/>
              <a:buAutoNum type="arabicPeriod" startAt="5"/>
              <a:defRPr/>
            </a:pPr>
            <a:r>
              <a:rPr lang="uk-UA" dirty="0"/>
              <a:t>Як пронумерувати сторінки документа?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42" y="5121171"/>
            <a:ext cx="1045393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надрукувати документ?</a:t>
            </a: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Сторінка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837" y="1311054"/>
            <a:ext cx="9977033" cy="39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0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Друкування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1" y="1541501"/>
            <a:ext cx="11788726" cy="37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54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наведеному списку підкресліть властивості сторінок текстового документа: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6397" y="2304256"/>
            <a:ext cx="4104456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відступ від краю поля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0469" y="3358418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вирівнювання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0469" y="4037283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розмір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9230" y="2304256"/>
            <a:ext cx="4104456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відступ першого рядка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3302" y="3358418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колір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3302" y="4037283"/>
            <a:ext cx="4104456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міжрядковий інтервал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0469" y="4716148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накреслення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9658" y="5124771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нумерація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5661" y="5395013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орієнтація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3302" y="5775173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розміри полів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5661" y="6014566"/>
            <a:ext cx="410445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шрифт</a:t>
            </a:r>
          </a:p>
        </p:txBody>
      </p:sp>
      <p:cxnSp>
        <p:nvCxnSpPr>
          <p:cNvPr id="25" name="Пряма сполучна лінія 24"/>
          <p:cNvCxnSpPr/>
          <p:nvPr/>
        </p:nvCxnSpPr>
        <p:spPr>
          <a:xfrm>
            <a:off x="1180469" y="5905791"/>
            <a:ext cx="40896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Пряма сполучна лінія 25"/>
          <p:cNvCxnSpPr/>
          <p:nvPr/>
        </p:nvCxnSpPr>
        <p:spPr>
          <a:xfrm>
            <a:off x="6983302" y="5627237"/>
            <a:ext cx="40896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Пряма сполучна лінія 26"/>
          <p:cNvCxnSpPr/>
          <p:nvPr/>
        </p:nvCxnSpPr>
        <p:spPr>
          <a:xfrm>
            <a:off x="6983302" y="6285951"/>
            <a:ext cx="40896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Пряма сполучна лінія 27"/>
          <p:cNvCxnSpPr/>
          <p:nvPr/>
        </p:nvCxnSpPr>
        <p:spPr>
          <a:xfrm>
            <a:off x="6983302" y="3860884"/>
            <a:ext cx="408964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799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створення документа текстовий процесор автоматично розбиває текст на сторінки. </a:t>
            </a:r>
          </a:p>
        </p:txBody>
      </p:sp>
      <p:pic>
        <p:nvPicPr>
          <p:cNvPr id="20" name="Picture 2" descr="book, page, paper, read, sheet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65" y="3781259"/>
            <a:ext cx="2750248" cy="27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oc, files, wo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7004" y="3843251"/>
            <a:ext cx="2690198" cy="26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or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578" y="3800936"/>
            <a:ext cx="2687001" cy="26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03648" y="2266137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Сторінка</a:t>
            </a:r>
            <a:r>
              <a:rPr lang="uk-UA" sz="2800" b="1" i="1" kern="0" dirty="0">
                <a:solidFill>
                  <a:srgbClr val="FFFFFF"/>
                </a:solidFill>
              </a:rPr>
              <a:t> як об'єкт текстового документа має такі властивості: розміри сторінки, розміри полів, орієнтація сторінки, нумерація сторінок та інші.</a:t>
            </a:r>
          </a:p>
        </p:txBody>
      </p:sp>
      <p:pic>
        <p:nvPicPr>
          <p:cNvPr id="2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48" y="23032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61854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Упишіть у правильній послідовності номери команд алгоритму встановлення нумерації сторінок текстового документа.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12134" y="3217634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2134" y="4467806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2609" y="5473100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4755" y="2883630"/>
            <a:ext cx="7920880" cy="132802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Вибрати у списку спосіб розміщення номерів на сторінці та різновид оформлення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4755" y="4323790"/>
            <a:ext cx="7920880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Вибрати на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Стрічці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Закрити вікно колонтитулів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4755" y="5348605"/>
            <a:ext cx="7920880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Вибрати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Номер сторінки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групи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Колонтитули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вкладки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Вставлення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12134" y="3240852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12134" y="4484441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12134" y="5470306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4346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1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/>
              <a:t>Контрольна робота 3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Текстовий процесор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5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Схема розміщення об'єктів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7202" y="2278064"/>
            <a:ext cx="5472606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1.  Верхнє поле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2.  Праве поле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3.  Номер сторінки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4.  Нижнє поле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5.  Ліве поле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8" y="857833"/>
            <a:ext cx="5961681" cy="5917844"/>
          </a:xfrm>
          <a:prstGeom prst="rect">
            <a:avLst/>
          </a:prstGeom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7452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europos.com.ua/image/cache/data/product/102004/scheme/102004_1-480x4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285" y="3329075"/>
            <a:ext cx="4015344" cy="35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oc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062" y="3627788"/>
            <a:ext cx="2301328" cy="29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Розмір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- це висота і ширина сторінки текстового документа. Наприклад, стандартний аркуш паперу, на якому друкують більшість документів, має такі розміри: ширина 21 см та висота 29,7 см (</a:t>
            </a:r>
            <a:r>
              <a:rPr lang="uk-UA" sz="2800" b="1" i="1" kern="0" dirty="0">
                <a:solidFill>
                  <a:srgbClr val="FFFF00"/>
                </a:solidFill>
              </a:rPr>
              <a:t>аркуш формату А4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11327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Поля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— це частини сторінки вздовж країв аркуша, які залишають для різних позначок і кращого сприйняття тексту. На сторінці є верхнє, нижнє, ліве та праве поля. Розмір полів за замовчуванням задається в сантиметрах.</a:t>
            </a:r>
          </a:p>
        </p:txBody>
      </p:sp>
      <p:pic>
        <p:nvPicPr>
          <p:cNvPr id="8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315" y="3547054"/>
            <a:ext cx="3068224" cy="30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5fan.ru/files/10/5fan_ru_53409_2f52d30215e4462ed5b69461347c61e9.html_files/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92"/>
          <a:stretch/>
        </p:blipFill>
        <p:spPr bwMode="auto">
          <a:xfrm>
            <a:off x="5300420" y="3542812"/>
            <a:ext cx="5951087" cy="320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79597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Орієнтація сторінки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Орієнтація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— це спосіб розміщення сторінки на площині. Розрізняють </a:t>
            </a:r>
            <a:r>
              <a:rPr lang="uk-UA" sz="2800" b="1" i="1" kern="0" dirty="0">
                <a:solidFill>
                  <a:srgbClr val="FFFF00"/>
                </a:solidFill>
              </a:rPr>
              <a:t>книжкову</a:t>
            </a:r>
            <a:r>
              <a:rPr lang="uk-UA" sz="2800" b="1" i="1" kern="0" dirty="0">
                <a:solidFill>
                  <a:srgbClr val="FFFFFF"/>
                </a:solidFill>
              </a:rPr>
              <a:t> (вертикальну) і </a:t>
            </a:r>
            <a:r>
              <a:rPr lang="uk-UA" sz="2800" b="1" i="1" kern="0" dirty="0">
                <a:solidFill>
                  <a:srgbClr val="FFFF00"/>
                </a:solidFill>
              </a:rPr>
              <a:t>альбомну</a:t>
            </a:r>
            <a:r>
              <a:rPr lang="uk-UA" sz="2800" b="1" i="1" kern="0" dirty="0">
                <a:solidFill>
                  <a:srgbClr val="FFFFFF"/>
                </a:solidFill>
              </a:rPr>
              <a:t> (горизонтальну) орієнтації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24" y="2704745"/>
            <a:ext cx="6457310" cy="377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673214" y="3868657"/>
            <a:ext cx="976278" cy="10753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673214" y="4943958"/>
            <a:ext cx="1843666" cy="14568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4940816" y="44133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31191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необхідних значень властивостей сторінки слід відкрити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. На цій вкладці розміщено кілька груп елементів керування, які призначені для форматування сторінки.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99" y="3149549"/>
            <a:ext cx="7485194" cy="294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3149549"/>
            <a:ext cx="434500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більшості зазначених вище властивостей установлюються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сторінки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0741025" y="3769168"/>
            <a:ext cx="1219176" cy="6123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721225" y="4381500"/>
            <a:ext cx="6889750" cy="17093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76015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6" y="1931213"/>
            <a:ext cx="11732987" cy="276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параметри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круглений прямокутник 5"/>
          <p:cNvSpPr/>
          <p:nvPr/>
        </p:nvSpPr>
        <p:spPr>
          <a:xfrm>
            <a:off x="6327840" y="4356693"/>
            <a:ext cx="432048" cy="353789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0000">
            <a:off x="12407013" y="6082758"/>
            <a:ext cx="422377" cy="467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35" y="1099245"/>
            <a:ext cx="4891631" cy="568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25851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95 L -0.48047 -0.2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Розміри 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 полів сторінки можна також установити на </a:t>
            </a:r>
            <a:r>
              <a:rPr lang="uk-UA" sz="2800" b="1" i="1" kern="0" dirty="0">
                <a:solidFill>
                  <a:srgbClr val="FFFF00"/>
                </a:solidFill>
              </a:rPr>
              <a:t>вертикальній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горизонтальній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лінійках</a:t>
            </a:r>
            <a:r>
              <a:rPr lang="uk-UA" sz="2800" b="1" i="1" kern="0" dirty="0">
                <a:solidFill>
                  <a:srgbClr val="FFFFFF"/>
                </a:solidFill>
              </a:rPr>
              <a:t>. На лінійках полям відповідають ділянки сіро-блакитного кольору. Щоб змінити їх розміри, необхідно перетягнути межу поля вздовж лінійки в потрібне місце.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" y="3609886"/>
            <a:ext cx="4711650" cy="277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74529" y="4117064"/>
            <a:ext cx="679017" cy="523220"/>
          </a:xfrm>
          <a:prstGeom prst="wedgeRectCallout">
            <a:avLst>
              <a:gd name="adj1" fmla="val 40680"/>
              <a:gd name="adj2" fmla="val -902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5884" y="3826863"/>
            <a:ext cx="649626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Межа лівого поля на горизонтальній лінійці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50" y="4995664"/>
            <a:ext cx="679017" cy="523220"/>
          </a:xfrm>
          <a:prstGeom prst="wedgeRectCallout">
            <a:avLst>
              <a:gd name="adj1" fmla="val -98551"/>
              <a:gd name="adj2" fmla="val 6382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883" y="4887038"/>
            <a:ext cx="649626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Межа верхнього поля на вертикальній лінійці</a:t>
            </a:r>
          </a:p>
        </p:txBody>
      </p:sp>
    </p:spTree>
    <p:extLst>
      <p:ext uri="{BB962C8B-B14F-4D97-AF65-F5344CB8AC3E}">
        <p14:creationId xmlns:p14="http://schemas.microsoft.com/office/powerpoint/2010/main" xmlns="" val="402277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69540</TotalTime>
  <Words>717</Words>
  <Application>Microsoft Office PowerPoint</Application>
  <PresentationFormat>Произвольный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Підготовка документа до друкування. Друкування документа</vt:lpstr>
      <vt:lpstr>Сторінки документа та їх форматування</vt:lpstr>
      <vt:lpstr>Схема розміщення об'єктів сторінки</vt:lpstr>
      <vt:lpstr>Сторінки документа та їх форматування</vt:lpstr>
      <vt:lpstr>Сторінки документа та їх форматування</vt:lpstr>
      <vt:lpstr>Орієнтація сторінки </vt:lpstr>
      <vt:lpstr>Сторінки документа та їх форматування</vt:lpstr>
      <vt:lpstr>Вікно параметри сторінки</vt:lpstr>
      <vt:lpstr>Розміри полів</vt:lpstr>
      <vt:lpstr>Підготовка документа до друкування</vt:lpstr>
      <vt:lpstr>Колонтитули</vt:lpstr>
      <vt:lpstr>Колонтитули</vt:lpstr>
      <vt:lpstr>Друкування документа</vt:lpstr>
      <vt:lpstr>Попередній перегляд текстового документа</vt:lpstr>
      <vt:lpstr>Друкування документа</vt:lpstr>
      <vt:lpstr>Дайте відповіді на запитання</vt:lpstr>
      <vt:lpstr>Розгадайте ребус</vt:lpstr>
      <vt:lpstr>Розгадайте ребус</vt:lpstr>
      <vt:lpstr>Запитання та завдання</vt:lpstr>
      <vt:lpstr>Запитання та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819</cp:revision>
  <dcterms:created xsi:type="dcterms:W3CDTF">2016-06-06T19:48:43Z</dcterms:created>
  <dcterms:modified xsi:type="dcterms:W3CDTF">2016-11-11T15:25:42Z</dcterms:modified>
</cp:coreProperties>
</file>