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596" r:id="rId3"/>
    <p:sldId id="621" r:id="rId4"/>
    <p:sldId id="622" r:id="rId5"/>
    <p:sldId id="623" r:id="rId6"/>
    <p:sldId id="624" r:id="rId7"/>
    <p:sldId id="625" r:id="rId8"/>
    <p:sldId id="628" r:id="rId9"/>
    <p:sldId id="629" r:id="rId10"/>
    <p:sldId id="626" r:id="rId11"/>
    <p:sldId id="630" r:id="rId12"/>
    <p:sldId id="636" r:id="rId13"/>
    <p:sldId id="637" r:id="rId14"/>
    <p:sldId id="638" r:id="rId15"/>
    <p:sldId id="639" r:id="rId16"/>
    <p:sldId id="640" r:id="rId17"/>
    <p:sldId id="631" r:id="rId18"/>
    <p:sldId id="357" r:id="rId19"/>
    <p:sldId id="632" r:id="rId20"/>
    <p:sldId id="617" r:id="rId21"/>
    <p:sldId id="304" r:id="rId22"/>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9426B"/>
    <a:srgbClr val="996600"/>
    <a:srgbClr val="0000FF"/>
    <a:srgbClr val="F27724"/>
    <a:srgbClr val="002060"/>
    <a:srgbClr val="FFC611"/>
    <a:srgbClr val="FFC60C"/>
    <a:srgbClr val="A7A7A7"/>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88" autoAdjust="0"/>
    <p:restoredTop sz="93957" autoAdjust="0"/>
  </p:normalViewPr>
  <p:slideViewPr>
    <p:cSldViewPr snapToGrid="0">
      <p:cViewPr>
        <p:scale>
          <a:sx n="57" d="100"/>
          <a:sy n="57" d="100"/>
        </p:scale>
        <p:origin x="-192" y="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ED8F9B-A301-4C8D-8CE2-51B1065DDED2}" type="doc">
      <dgm:prSet loTypeId="urn:microsoft.com/office/officeart/2005/8/layout/hierarchy6" loCatId="hierarchy" qsTypeId="urn:microsoft.com/office/officeart/2005/8/quickstyle/simple5" qsCatId="simple" csTypeId="urn:microsoft.com/office/officeart/2005/8/colors/accent1_2" csCatId="accent1" phldr="1"/>
      <dgm:spPr/>
      <dgm:t>
        <a:bodyPr/>
        <a:lstStyle/>
        <a:p>
          <a:endParaRPr lang="uk-UA"/>
        </a:p>
      </dgm:t>
    </dgm:pt>
    <dgm:pt modelId="{022D750D-7EC2-44EC-878C-5671A9233D9D}">
      <dgm:prSet phldrT="[Текст]"/>
      <dgm:spPr>
        <a:xfrm>
          <a:off x="2420503" y="149846"/>
          <a:ext cx="3992541" cy="899947"/>
        </a:xfrm>
        <a:prstGeom prst="roundRect">
          <a:avLst>
            <a:gd name="adj" fmla="val 10000"/>
          </a:avLst>
        </a:prstGeom>
        <a:solidFill>
          <a:srgbClr val="00800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r>
            <a:rPr lang="uk-UA" dirty="0">
              <a:solidFill>
                <a:srgbClr val="FFFFFF"/>
              </a:solidFill>
              <a:latin typeface="Verdana"/>
              <a:ea typeface="+mn-ea"/>
              <a:cs typeface="+mn-cs"/>
            </a:rPr>
            <a:t> </a:t>
          </a:r>
        </a:p>
      </dgm:t>
    </dgm:pt>
    <dgm:pt modelId="{D0603E9D-C942-4953-8A67-A7F55F4C03E5}" type="parTrans" cxnId="{3AE0A4DF-66FD-4C7A-BE09-78CC80A6EB0E}">
      <dgm:prSet/>
      <dgm:spPr/>
      <dgm:t>
        <a:bodyPr/>
        <a:lstStyle/>
        <a:p>
          <a:endParaRPr lang="uk-UA"/>
        </a:p>
      </dgm:t>
    </dgm:pt>
    <dgm:pt modelId="{610E6321-697F-43F4-9238-DFE058CF6A5A}" type="sibTrans" cxnId="{3AE0A4DF-66FD-4C7A-BE09-78CC80A6EB0E}">
      <dgm:prSet/>
      <dgm:spPr/>
      <dgm:t>
        <a:bodyPr/>
        <a:lstStyle/>
        <a:p>
          <a:endParaRPr lang="uk-UA"/>
        </a:p>
      </dgm:t>
    </dgm:pt>
    <dgm:pt modelId="{DBB8C0E4-45E1-4424-8095-A360388AEE3A}">
      <dgm:prSet phldrT="[Текст]"/>
      <dgm:spPr>
        <a:xfrm>
          <a:off x="209"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r>
            <a:rPr lang="uk-UA" dirty="0">
              <a:solidFill>
                <a:srgbClr val="FFFFFF"/>
              </a:solidFill>
              <a:latin typeface="Verdana"/>
              <a:ea typeface="+mn-ea"/>
              <a:cs typeface="+mn-cs"/>
            </a:rPr>
            <a:t> </a:t>
          </a:r>
        </a:p>
      </dgm:t>
    </dgm:pt>
    <dgm:pt modelId="{9D648439-AF6F-439B-8674-220E9FF834D2}" type="parTrans" cxnId="{38820B37-D56A-4A90-BB4F-B0CE5A8A580C}">
      <dgm:prSet/>
      <dgm:spPr>
        <a:xfrm>
          <a:off x="1058738" y="1049793"/>
          <a:ext cx="3358036" cy="406121"/>
        </a:xfrm>
        <a:custGeom>
          <a:avLst/>
          <a:gdLst/>
          <a:ahLst/>
          <a:cxnLst/>
          <a:rect l="0" t="0" r="0" b="0"/>
          <a:pathLst>
            <a:path>
              <a:moveTo>
                <a:pt x="3358036" y="0"/>
              </a:moveTo>
              <a:lnTo>
                <a:pt x="3358036" y="203060"/>
              </a:lnTo>
              <a:lnTo>
                <a:pt x="0" y="203060"/>
              </a:lnTo>
              <a:lnTo>
                <a:pt x="0" y="406121"/>
              </a:lnTo>
            </a:path>
          </a:pathLst>
        </a:custGeom>
        <a:noFill/>
        <a:ln w="28575" cap="flat" cmpd="sng" algn="ctr">
          <a:solidFill>
            <a:srgbClr val="19426B">
              <a:lumMod val="50000"/>
            </a:srgbClr>
          </a:solidFill>
          <a:prstDash val="solid"/>
          <a:miter lim="800000"/>
        </a:ln>
        <a:effectLst/>
      </dgm:spPr>
      <dgm:t>
        <a:bodyPr/>
        <a:lstStyle/>
        <a:p>
          <a:endParaRPr lang="uk-UA"/>
        </a:p>
      </dgm:t>
    </dgm:pt>
    <dgm:pt modelId="{6E2B58B7-2DB0-4DAF-B6C1-B173466F7D66}" type="sibTrans" cxnId="{38820B37-D56A-4A90-BB4F-B0CE5A8A580C}">
      <dgm:prSet/>
      <dgm:spPr/>
      <dgm:t>
        <a:bodyPr/>
        <a:lstStyle/>
        <a:p>
          <a:endParaRPr lang="uk-UA"/>
        </a:p>
      </dgm:t>
    </dgm:pt>
    <dgm:pt modelId="{DDE80F42-4CF9-4CFB-AF98-FF2CD5177CB0}">
      <dgm:prSet phldrT="[Текст]"/>
      <dgm:spPr>
        <a:xfrm>
          <a:off x="209"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r>
            <a:rPr lang="uk-UA" dirty="0">
              <a:solidFill>
                <a:srgbClr val="FFFFFF"/>
              </a:solidFill>
              <a:latin typeface="Verdana"/>
              <a:ea typeface="+mn-ea"/>
              <a:cs typeface="+mn-cs"/>
            </a:rPr>
            <a:t> </a:t>
          </a:r>
        </a:p>
      </dgm:t>
    </dgm:pt>
    <dgm:pt modelId="{ADC27EE7-943B-4EC3-A30F-A101270664A1}" type="parTrans" cxnId="{0E9F0BC2-854C-4826-A40B-8CFC220BA547}">
      <dgm:prSet/>
      <dgm:spPr>
        <a:xfrm>
          <a:off x="1013018"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gm:spPr>
      <dgm:t>
        <a:bodyPr/>
        <a:lstStyle/>
        <a:p>
          <a:endParaRPr lang="uk-UA"/>
        </a:p>
      </dgm:t>
    </dgm:pt>
    <dgm:pt modelId="{9BA55AE0-B94F-4378-8BDB-5AC65019D809}" type="sibTrans" cxnId="{0E9F0BC2-854C-4826-A40B-8CFC220BA547}">
      <dgm:prSet/>
      <dgm:spPr/>
      <dgm:t>
        <a:bodyPr/>
        <a:lstStyle/>
        <a:p>
          <a:endParaRPr lang="uk-UA"/>
        </a:p>
      </dgm:t>
    </dgm:pt>
    <dgm:pt modelId="{D204E293-F271-42AF-9402-94ED41A478D8}">
      <dgm:prSet phldrT="[Текст]"/>
      <dgm:spPr>
        <a:xfrm>
          <a:off x="2238900"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r>
            <a:rPr lang="uk-UA" dirty="0">
              <a:solidFill>
                <a:srgbClr val="FFFFFF"/>
              </a:solidFill>
              <a:latin typeface="Verdana"/>
              <a:ea typeface="+mn-ea"/>
              <a:cs typeface="+mn-cs"/>
            </a:rPr>
            <a:t> </a:t>
          </a:r>
        </a:p>
      </dgm:t>
    </dgm:pt>
    <dgm:pt modelId="{5278C0DA-3C46-4BD2-8FF7-7D807DBE5463}" type="parTrans" cxnId="{867F3A6A-A089-47BE-BB44-4CFC8ACB0D6D}">
      <dgm:prSet/>
      <dgm:spPr>
        <a:xfrm>
          <a:off x="3297429" y="1049793"/>
          <a:ext cx="1119345" cy="406121"/>
        </a:xfrm>
        <a:custGeom>
          <a:avLst/>
          <a:gdLst/>
          <a:ahLst/>
          <a:cxnLst/>
          <a:rect l="0" t="0" r="0" b="0"/>
          <a:pathLst>
            <a:path>
              <a:moveTo>
                <a:pt x="1119345" y="0"/>
              </a:moveTo>
              <a:lnTo>
                <a:pt x="1119345" y="203060"/>
              </a:lnTo>
              <a:lnTo>
                <a:pt x="0" y="203060"/>
              </a:lnTo>
              <a:lnTo>
                <a:pt x="0" y="406121"/>
              </a:lnTo>
            </a:path>
          </a:pathLst>
        </a:custGeom>
        <a:noFill/>
        <a:ln w="28575" cap="flat" cmpd="sng" algn="ctr">
          <a:solidFill>
            <a:srgbClr val="19426B">
              <a:lumMod val="50000"/>
            </a:srgbClr>
          </a:solidFill>
          <a:prstDash val="solid"/>
          <a:miter lim="800000"/>
        </a:ln>
        <a:effectLst/>
      </dgm:spPr>
      <dgm:t>
        <a:bodyPr/>
        <a:lstStyle/>
        <a:p>
          <a:endParaRPr lang="uk-UA"/>
        </a:p>
      </dgm:t>
    </dgm:pt>
    <dgm:pt modelId="{7F339D88-5D7F-4DFE-92A7-1E548B01F589}" type="sibTrans" cxnId="{867F3A6A-A089-47BE-BB44-4CFC8ACB0D6D}">
      <dgm:prSet/>
      <dgm:spPr/>
      <dgm:t>
        <a:bodyPr/>
        <a:lstStyle/>
        <a:p>
          <a:endParaRPr lang="uk-UA"/>
        </a:p>
      </dgm:t>
    </dgm:pt>
    <dgm:pt modelId="{C5520CF8-96B9-4C12-8342-9B1E70511FA3}">
      <dgm:prSet phldrT="[Текст]"/>
      <dgm:spPr>
        <a:xfrm>
          <a:off x="2238900"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r>
            <a:rPr lang="uk-UA" dirty="0">
              <a:solidFill>
                <a:srgbClr val="FFFFFF"/>
              </a:solidFill>
              <a:latin typeface="Verdana"/>
              <a:ea typeface="+mn-ea"/>
              <a:cs typeface="+mn-cs"/>
            </a:rPr>
            <a:t> </a:t>
          </a:r>
        </a:p>
      </dgm:t>
    </dgm:pt>
    <dgm:pt modelId="{93C02947-1048-49B4-AFD3-417FCB49093E}" type="parTrans" cxnId="{6C60A837-A1E8-4CDB-8F3F-7E028F363140}">
      <dgm:prSet/>
      <dgm:spPr>
        <a:xfrm>
          <a:off x="3251709"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gm:spPr>
      <dgm:t>
        <a:bodyPr/>
        <a:lstStyle/>
        <a:p>
          <a:endParaRPr lang="uk-UA"/>
        </a:p>
      </dgm:t>
    </dgm:pt>
    <dgm:pt modelId="{092B7038-85B2-46D0-8C73-A3FEF52DD7CC}" type="sibTrans" cxnId="{6C60A837-A1E8-4CDB-8F3F-7E028F363140}">
      <dgm:prSet/>
      <dgm:spPr/>
      <dgm:t>
        <a:bodyPr/>
        <a:lstStyle/>
        <a:p>
          <a:endParaRPr lang="uk-UA"/>
        </a:p>
      </dgm:t>
    </dgm:pt>
    <dgm:pt modelId="{3462EE71-4D85-444A-AD1D-00F5A49890CE}">
      <dgm:prSet phldrT="[Текст]"/>
      <dgm:spPr>
        <a:xfrm>
          <a:off x="6716282"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endParaRPr lang="uk-UA" dirty="0">
            <a:solidFill>
              <a:srgbClr val="FFFFFF"/>
            </a:solidFill>
            <a:latin typeface="Verdana"/>
            <a:ea typeface="+mn-ea"/>
            <a:cs typeface="+mn-cs"/>
          </a:endParaRPr>
        </a:p>
      </dgm:t>
    </dgm:pt>
    <dgm:pt modelId="{52F273EE-184B-4221-ADCD-8759241B9008}" type="parTrans" cxnId="{FAE41814-ACA2-4922-82EE-D6DAE58FE85D}">
      <dgm:prSet/>
      <dgm:spPr>
        <a:xfrm>
          <a:off x="7729090"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gm:spPr>
      <dgm:t>
        <a:bodyPr/>
        <a:lstStyle/>
        <a:p>
          <a:endParaRPr lang="uk-UA"/>
        </a:p>
      </dgm:t>
    </dgm:pt>
    <dgm:pt modelId="{84463887-0359-4505-A052-CE08FFD8DF73}" type="sibTrans" cxnId="{FAE41814-ACA2-4922-82EE-D6DAE58FE85D}">
      <dgm:prSet/>
      <dgm:spPr/>
      <dgm:t>
        <a:bodyPr/>
        <a:lstStyle/>
        <a:p>
          <a:endParaRPr lang="uk-UA"/>
        </a:p>
      </dgm:t>
    </dgm:pt>
    <dgm:pt modelId="{61AE38EC-A2A5-4AA8-A989-6DCC90E0FBB3}">
      <dgm:prSet phldrT="[Текст]"/>
      <dgm:spPr>
        <a:xfrm>
          <a:off x="4477591"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endParaRPr lang="uk-UA" dirty="0">
            <a:solidFill>
              <a:srgbClr val="FFFFFF"/>
            </a:solidFill>
            <a:latin typeface="Verdana"/>
            <a:ea typeface="+mn-ea"/>
            <a:cs typeface="+mn-cs"/>
          </a:endParaRPr>
        </a:p>
      </dgm:t>
    </dgm:pt>
    <dgm:pt modelId="{990872ED-0BD1-42CF-930C-9752AB35D155}" type="parTrans" cxnId="{595872F4-6E2B-43A1-860F-9F6291833139}">
      <dgm:prSet/>
      <dgm:spPr>
        <a:xfrm>
          <a:off x="5490399"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gm:spPr>
      <dgm:t>
        <a:bodyPr/>
        <a:lstStyle/>
        <a:p>
          <a:endParaRPr lang="uk-UA"/>
        </a:p>
      </dgm:t>
    </dgm:pt>
    <dgm:pt modelId="{406269C0-D1FD-4AA8-95BA-8CB59E618856}" type="sibTrans" cxnId="{595872F4-6E2B-43A1-860F-9F6291833139}">
      <dgm:prSet/>
      <dgm:spPr/>
      <dgm:t>
        <a:bodyPr/>
        <a:lstStyle/>
        <a:p>
          <a:endParaRPr lang="uk-UA"/>
        </a:p>
      </dgm:t>
    </dgm:pt>
    <dgm:pt modelId="{68ED1965-214D-4459-B4FA-3BFAD26F949D}">
      <dgm:prSet phldrT="[Текст]"/>
      <dgm:spPr>
        <a:xfrm>
          <a:off x="4477591"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endParaRPr lang="uk-UA" dirty="0">
            <a:solidFill>
              <a:srgbClr val="FFFFFF"/>
            </a:solidFill>
            <a:latin typeface="Verdana"/>
            <a:ea typeface="+mn-ea"/>
            <a:cs typeface="+mn-cs"/>
          </a:endParaRPr>
        </a:p>
      </dgm:t>
    </dgm:pt>
    <dgm:pt modelId="{A39D3754-6BC3-469C-A199-105AB2E8B0EB}" type="parTrans" cxnId="{83CED617-79B2-4193-A4A3-B2C22CCC7DE5}">
      <dgm:prSet/>
      <dgm:spPr>
        <a:xfrm>
          <a:off x="4416774" y="1049793"/>
          <a:ext cx="1119345" cy="406121"/>
        </a:xfrm>
        <a:custGeom>
          <a:avLst/>
          <a:gdLst/>
          <a:ahLst/>
          <a:cxnLst/>
          <a:rect l="0" t="0" r="0" b="0"/>
          <a:pathLst>
            <a:path>
              <a:moveTo>
                <a:pt x="0" y="0"/>
              </a:moveTo>
              <a:lnTo>
                <a:pt x="0" y="203060"/>
              </a:lnTo>
              <a:lnTo>
                <a:pt x="1119345" y="203060"/>
              </a:lnTo>
              <a:lnTo>
                <a:pt x="1119345" y="406121"/>
              </a:lnTo>
            </a:path>
          </a:pathLst>
        </a:custGeom>
        <a:noFill/>
        <a:ln w="28575" cap="flat" cmpd="sng" algn="ctr">
          <a:solidFill>
            <a:srgbClr val="19426B">
              <a:lumMod val="50000"/>
            </a:srgbClr>
          </a:solidFill>
          <a:prstDash val="solid"/>
          <a:miter lim="800000"/>
        </a:ln>
        <a:effectLst/>
      </dgm:spPr>
      <dgm:t>
        <a:bodyPr/>
        <a:lstStyle/>
        <a:p>
          <a:endParaRPr lang="uk-UA"/>
        </a:p>
      </dgm:t>
    </dgm:pt>
    <dgm:pt modelId="{5E2909E3-BC54-4FA8-9DED-D5F4C7BCB9D2}" type="sibTrans" cxnId="{83CED617-79B2-4193-A4A3-B2C22CCC7DE5}">
      <dgm:prSet/>
      <dgm:spPr/>
      <dgm:t>
        <a:bodyPr/>
        <a:lstStyle/>
        <a:p>
          <a:endParaRPr lang="uk-UA"/>
        </a:p>
      </dgm:t>
    </dgm:pt>
    <dgm:pt modelId="{86E03ACD-3748-46DB-95C2-2F08C92A2DCD}">
      <dgm:prSet phldrT="[Текст]"/>
      <dgm:spPr>
        <a:xfrm>
          <a:off x="6716282"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gm:spPr>
      <dgm:t>
        <a:bodyPr/>
        <a:lstStyle/>
        <a:p>
          <a:pPr>
            <a:buNone/>
          </a:pPr>
          <a:endParaRPr lang="uk-UA" dirty="0">
            <a:solidFill>
              <a:srgbClr val="FFFFFF"/>
            </a:solidFill>
            <a:latin typeface="Verdana"/>
            <a:ea typeface="+mn-ea"/>
            <a:cs typeface="+mn-cs"/>
          </a:endParaRPr>
        </a:p>
      </dgm:t>
    </dgm:pt>
    <dgm:pt modelId="{BD667CC1-8312-4154-943D-C70A79B6BC61}" type="parTrans" cxnId="{62F3996A-F7EB-4B58-8C6D-ECA9AED303D7}">
      <dgm:prSet/>
      <dgm:spPr>
        <a:xfrm>
          <a:off x="4416774" y="1049793"/>
          <a:ext cx="3358036" cy="406121"/>
        </a:xfrm>
        <a:custGeom>
          <a:avLst/>
          <a:gdLst/>
          <a:ahLst/>
          <a:cxnLst/>
          <a:rect l="0" t="0" r="0" b="0"/>
          <a:pathLst>
            <a:path>
              <a:moveTo>
                <a:pt x="0" y="0"/>
              </a:moveTo>
              <a:lnTo>
                <a:pt x="0" y="203060"/>
              </a:lnTo>
              <a:lnTo>
                <a:pt x="3358036" y="203060"/>
              </a:lnTo>
              <a:lnTo>
                <a:pt x="3358036" y="406121"/>
              </a:lnTo>
            </a:path>
          </a:pathLst>
        </a:custGeom>
        <a:noFill/>
        <a:ln w="28575" cap="flat" cmpd="sng" algn="ctr">
          <a:solidFill>
            <a:srgbClr val="19426B">
              <a:lumMod val="50000"/>
            </a:srgbClr>
          </a:solidFill>
          <a:prstDash val="solid"/>
          <a:miter lim="800000"/>
        </a:ln>
        <a:effectLst/>
      </dgm:spPr>
      <dgm:t>
        <a:bodyPr/>
        <a:lstStyle/>
        <a:p>
          <a:endParaRPr lang="uk-UA"/>
        </a:p>
      </dgm:t>
    </dgm:pt>
    <dgm:pt modelId="{DDB7849B-8E95-4154-AFA1-A355994E2B64}" type="sibTrans" cxnId="{62F3996A-F7EB-4B58-8C6D-ECA9AED303D7}">
      <dgm:prSet/>
      <dgm:spPr/>
      <dgm:t>
        <a:bodyPr/>
        <a:lstStyle/>
        <a:p>
          <a:endParaRPr lang="uk-UA"/>
        </a:p>
      </dgm:t>
    </dgm:pt>
    <dgm:pt modelId="{82B5DD9D-3176-4E5F-8384-A6EFE24B3FBD}" type="pres">
      <dgm:prSet presAssocID="{96ED8F9B-A301-4C8D-8CE2-51B1065DDED2}" presName="mainComposite" presStyleCnt="0">
        <dgm:presLayoutVars>
          <dgm:chPref val="1"/>
          <dgm:dir/>
          <dgm:animOne val="branch"/>
          <dgm:animLvl val="lvl"/>
          <dgm:resizeHandles val="exact"/>
        </dgm:presLayoutVars>
      </dgm:prSet>
      <dgm:spPr/>
      <dgm:t>
        <a:bodyPr/>
        <a:lstStyle/>
        <a:p>
          <a:endParaRPr lang="ru-RU"/>
        </a:p>
      </dgm:t>
    </dgm:pt>
    <dgm:pt modelId="{000769B3-5D11-412B-9B4C-062614431F7E}" type="pres">
      <dgm:prSet presAssocID="{96ED8F9B-A301-4C8D-8CE2-51B1065DDED2}" presName="hierFlow" presStyleCnt="0"/>
      <dgm:spPr/>
    </dgm:pt>
    <dgm:pt modelId="{4DA30F02-E9A5-43A4-9148-D12239697989}" type="pres">
      <dgm:prSet presAssocID="{96ED8F9B-A301-4C8D-8CE2-51B1065DDED2}" presName="hierChild1" presStyleCnt="0">
        <dgm:presLayoutVars>
          <dgm:chPref val="1"/>
          <dgm:animOne val="branch"/>
          <dgm:animLvl val="lvl"/>
        </dgm:presLayoutVars>
      </dgm:prSet>
      <dgm:spPr/>
    </dgm:pt>
    <dgm:pt modelId="{0115289C-FC11-488C-BD8D-E18557E46789}" type="pres">
      <dgm:prSet presAssocID="{022D750D-7EC2-44EC-878C-5671A9233D9D}" presName="Name14" presStyleCnt="0"/>
      <dgm:spPr/>
    </dgm:pt>
    <dgm:pt modelId="{2BA0230C-651E-4E24-9A3C-F9149A4DE239}" type="pres">
      <dgm:prSet presAssocID="{022D750D-7EC2-44EC-878C-5671A9233D9D}" presName="level1Shape" presStyleLbl="node0" presStyleIdx="0" presStyleCnt="1" custScaleX="984728" custScaleY="332947" custLinFactY="-10250" custLinFactNeighborY="-100000">
        <dgm:presLayoutVars>
          <dgm:chPref val="3"/>
        </dgm:presLayoutVars>
      </dgm:prSet>
      <dgm:spPr/>
      <dgm:t>
        <a:bodyPr/>
        <a:lstStyle/>
        <a:p>
          <a:endParaRPr lang="ru-RU"/>
        </a:p>
      </dgm:t>
    </dgm:pt>
    <dgm:pt modelId="{4CD51EDA-AA4E-4343-88D3-7FB098148BB1}" type="pres">
      <dgm:prSet presAssocID="{022D750D-7EC2-44EC-878C-5671A9233D9D}" presName="hierChild2" presStyleCnt="0"/>
      <dgm:spPr/>
    </dgm:pt>
    <dgm:pt modelId="{EB0C23FA-10CA-4AA5-84A8-41939EC799E4}" type="pres">
      <dgm:prSet presAssocID="{9D648439-AF6F-439B-8674-220E9FF834D2}" presName="Name19" presStyleLbl="parChTrans1D2" presStyleIdx="0" presStyleCnt="4"/>
      <dgm:spPr/>
      <dgm:t>
        <a:bodyPr/>
        <a:lstStyle/>
        <a:p>
          <a:endParaRPr lang="ru-RU"/>
        </a:p>
      </dgm:t>
    </dgm:pt>
    <dgm:pt modelId="{6B9636E7-6B99-42F9-8BEF-5D2CE6E49231}" type="pres">
      <dgm:prSet presAssocID="{DBB8C0E4-45E1-4424-8095-A360388AEE3A}" presName="Name21" presStyleCnt="0"/>
      <dgm:spPr/>
    </dgm:pt>
    <dgm:pt modelId="{08B94B05-347F-4C45-8906-FC3012285616}" type="pres">
      <dgm:prSet presAssocID="{DBB8C0E4-45E1-4424-8095-A360388AEE3A}" presName="level2Shape" presStyleLbl="node2" presStyleIdx="0" presStyleCnt="4" custScaleX="522155" custScaleY="441446"/>
      <dgm:spPr/>
      <dgm:t>
        <a:bodyPr/>
        <a:lstStyle/>
        <a:p>
          <a:endParaRPr lang="ru-RU"/>
        </a:p>
      </dgm:t>
    </dgm:pt>
    <dgm:pt modelId="{06A99DE6-2D92-492D-B0F0-0C133D667476}" type="pres">
      <dgm:prSet presAssocID="{DBB8C0E4-45E1-4424-8095-A360388AEE3A}" presName="hierChild3" presStyleCnt="0"/>
      <dgm:spPr/>
    </dgm:pt>
    <dgm:pt modelId="{6A5B1E94-0A04-489C-BD37-F5592B820E18}" type="pres">
      <dgm:prSet presAssocID="{ADC27EE7-943B-4EC3-A30F-A101270664A1}" presName="Name19" presStyleLbl="parChTrans1D3" presStyleIdx="0" presStyleCnt="4"/>
      <dgm:spPr/>
      <dgm:t>
        <a:bodyPr/>
        <a:lstStyle/>
        <a:p>
          <a:endParaRPr lang="ru-RU"/>
        </a:p>
      </dgm:t>
    </dgm:pt>
    <dgm:pt modelId="{CB77C4AF-615B-4BE3-AF6E-9E4747FE9B9D}" type="pres">
      <dgm:prSet presAssocID="{DDE80F42-4CF9-4CFB-AF98-FF2CD5177CB0}" presName="Name21" presStyleCnt="0"/>
      <dgm:spPr/>
    </dgm:pt>
    <dgm:pt modelId="{E9BFF796-302B-485D-B892-0753A8B4F558}" type="pres">
      <dgm:prSet presAssocID="{DDE80F42-4CF9-4CFB-AF98-FF2CD5177CB0}" presName="level2Shape" presStyleLbl="node3" presStyleIdx="0" presStyleCnt="4" custScaleX="522155" custScaleY="441446" custLinFactNeighborY="85767"/>
      <dgm:spPr/>
      <dgm:t>
        <a:bodyPr/>
        <a:lstStyle/>
        <a:p>
          <a:endParaRPr lang="ru-RU"/>
        </a:p>
      </dgm:t>
    </dgm:pt>
    <dgm:pt modelId="{E97D2978-D092-456E-9032-4DE61FF52452}" type="pres">
      <dgm:prSet presAssocID="{DDE80F42-4CF9-4CFB-AF98-FF2CD5177CB0}" presName="hierChild3" presStyleCnt="0"/>
      <dgm:spPr/>
    </dgm:pt>
    <dgm:pt modelId="{99E5E491-3545-4C20-B77B-66F3927B0109}" type="pres">
      <dgm:prSet presAssocID="{5278C0DA-3C46-4BD2-8FF7-7D807DBE5463}" presName="Name19" presStyleLbl="parChTrans1D2" presStyleIdx="1" presStyleCnt="4"/>
      <dgm:spPr/>
      <dgm:t>
        <a:bodyPr/>
        <a:lstStyle/>
        <a:p>
          <a:endParaRPr lang="ru-RU"/>
        </a:p>
      </dgm:t>
    </dgm:pt>
    <dgm:pt modelId="{2FACC9CF-CA1F-44BA-AEC6-18F755538555}" type="pres">
      <dgm:prSet presAssocID="{D204E293-F271-42AF-9402-94ED41A478D8}" presName="Name21" presStyleCnt="0"/>
      <dgm:spPr/>
    </dgm:pt>
    <dgm:pt modelId="{7C36463B-D1B4-415C-9EAF-F8D15D432B76}" type="pres">
      <dgm:prSet presAssocID="{D204E293-F271-42AF-9402-94ED41A478D8}" presName="level2Shape" presStyleLbl="node2" presStyleIdx="1" presStyleCnt="4" custScaleX="522155" custScaleY="441446"/>
      <dgm:spPr/>
      <dgm:t>
        <a:bodyPr/>
        <a:lstStyle/>
        <a:p>
          <a:endParaRPr lang="ru-RU"/>
        </a:p>
      </dgm:t>
    </dgm:pt>
    <dgm:pt modelId="{1D8EA151-001A-43CF-8327-8DA0D6662D43}" type="pres">
      <dgm:prSet presAssocID="{D204E293-F271-42AF-9402-94ED41A478D8}" presName="hierChild3" presStyleCnt="0"/>
      <dgm:spPr/>
    </dgm:pt>
    <dgm:pt modelId="{9AE64BF4-21BF-4FB5-96C8-DE704D4E9910}" type="pres">
      <dgm:prSet presAssocID="{93C02947-1048-49B4-AFD3-417FCB49093E}" presName="Name19" presStyleLbl="parChTrans1D3" presStyleIdx="1" presStyleCnt="4"/>
      <dgm:spPr/>
      <dgm:t>
        <a:bodyPr/>
        <a:lstStyle/>
        <a:p>
          <a:endParaRPr lang="ru-RU"/>
        </a:p>
      </dgm:t>
    </dgm:pt>
    <dgm:pt modelId="{70C0514D-5885-4569-9E47-6ACA099721AF}" type="pres">
      <dgm:prSet presAssocID="{C5520CF8-96B9-4C12-8342-9B1E70511FA3}" presName="Name21" presStyleCnt="0"/>
      <dgm:spPr/>
    </dgm:pt>
    <dgm:pt modelId="{557F38A3-FA38-4287-A22E-58093B6CCE7B}" type="pres">
      <dgm:prSet presAssocID="{C5520CF8-96B9-4C12-8342-9B1E70511FA3}" presName="level2Shape" presStyleLbl="node3" presStyleIdx="1" presStyleCnt="4" custScaleX="522155" custScaleY="441446" custLinFactNeighborY="85767"/>
      <dgm:spPr/>
      <dgm:t>
        <a:bodyPr/>
        <a:lstStyle/>
        <a:p>
          <a:endParaRPr lang="ru-RU"/>
        </a:p>
      </dgm:t>
    </dgm:pt>
    <dgm:pt modelId="{3432D3FD-47A7-476E-99DB-54018D8783D3}" type="pres">
      <dgm:prSet presAssocID="{C5520CF8-96B9-4C12-8342-9B1E70511FA3}" presName="hierChild3" presStyleCnt="0"/>
      <dgm:spPr/>
    </dgm:pt>
    <dgm:pt modelId="{568B8F88-E041-491F-A3F8-C355807AB5EB}" type="pres">
      <dgm:prSet presAssocID="{A39D3754-6BC3-469C-A199-105AB2E8B0EB}" presName="Name19" presStyleLbl="parChTrans1D2" presStyleIdx="2" presStyleCnt="4"/>
      <dgm:spPr/>
      <dgm:t>
        <a:bodyPr/>
        <a:lstStyle/>
        <a:p>
          <a:endParaRPr lang="ru-RU"/>
        </a:p>
      </dgm:t>
    </dgm:pt>
    <dgm:pt modelId="{DB8456FA-A24F-4864-A3E2-00BCEF0047AB}" type="pres">
      <dgm:prSet presAssocID="{68ED1965-214D-4459-B4FA-3BFAD26F949D}" presName="Name21" presStyleCnt="0"/>
      <dgm:spPr/>
    </dgm:pt>
    <dgm:pt modelId="{C746CE2A-9611-4904-8545-1764A38D2D1F}" type="pres">
      <dgm:prSet presAssocID="{68ED1965-214D-4459-B4FA-3BFAD26F949D}" presName="level2Shape" presStyleLbl="node2" presStyleIdx="2" presStyleCnt="4" custScaleX="522155" custScaleY="441446"/>
      <dgm:spPr/>
      <dgm:t>
        <a:bodyPr/>
        <a:lstStyle/>
        <a:p>
          <a:endParaRPr lang="ru-RU"/>
        </a:p>
      </dgm:t>
    </dgm:pt>
    <dgm:pt modelId="{D29B524D-EB69-475D-8B9F-8DC5A7101ECD}" type="pres">
      <dgm:prSet presAssocID="{68ED1965-214D-4459-B4FA-3BFAD26F949D}" presName="hierChild3" presStyleCnt="0"/>
      <dgm:spPr/>
    </dgm:pt>
    <dgm:pt modelId="{6F4BAB01-81B6-4EB0-BB3A-5C7563308D13}" type="pres">
      <dgm:prSet presAssocID="{990872ED-0BD1-42CF-930C-9752AB35D155}" presName="Name19" presStyleLbl="parChTrans1D3" presStyleIdx="2" presStyleCnt="4"/>
      <dgm:spPr/>
      <dgm:t>
        <a:bodyPr/>
        <a:lstStyle/>
        <a:p>
          <a:endParaRPr lang="ru-RU"/>
        </a:p>
      </dgm:t>
    </dgm:pt>
    <dgm:pt modelId="{053AAD9B-F09B-4C91-A9D4-1B60626161E9}" type="pres">
      <dgm:prSet presAssocID="{61AE38EC-A2A5-4AA8-A989-6DCC90E0FBB3}" presName="Name21" presStyleCnt="0"/>
      <dgm:spPr/>
    </dgm:pt>
    <dgm:pt modelId="{BF3F0B26-191C-4DFE-BB85-716FCF748479}" type="pres">
      <dgm:prSet presAssocID="{61AE38EC-A2A5-4AA8-A989-6DCC90E0FBB3}" presName="level2Shape" presStyleLbl="node3" presStyleIdx="2" presStyleCnt="4" custScaleX="522155" custScaleY="441446" custLinFactNeighborY="85767"/>
      <dgm:spPr/>
      <dgm:t>
        <a:bodyPr/>
        <a:lstStyle/>
        <a:p>
          <a:endParaRPr lang="ru-RU"/>
        </a:p>
      </dgm:t>
    </dgm:pt>
    <dgm:pt modelId="{4924E844-3660-4135-B2AF-FE569E9A7D70}" type="pres">
      <dgm:prSet presAssocID="{61AE38EC-A2A5-4AA8-A989-6DCC90E0FBB3}" presName="hierChild3" presStyleCnt="0"/>
      <dgm:spPr/>
    </dgm:pt>
    <dgm:pt modelId="{AB4C19C5-C7BC-46F5-AE0E-774E8ECEC690}" type="pres">
      <dgm:prSet presAssocID="{BD667CC1-8312-4154-943D-C70A79B6BC61}" presName="Name19" presStyleLbl="parChTrans1D2" presStyleIdx="3" presStyleCnt="4"/>
      <dgm:spPr/>
      <dgm:t>
        <a:bodyPr/>
        <a:lstStyle/>
        <a:p>
          <a:endParaRPr lang="ru-RU"/>
        </a:p>
      </dgm:t>
    </dgm:pt>
    <dgm:pt modelId="{A7C61BE1-8C6C-4FE5-A082-246E6F097AAE}" type="pres">
      <dgm:prSet presAssocID="{86E03ACD-3748-46DB-95C2-2F08C92A2DCD}" presName="Name21" presStyleCnt="0"/>
      <dgm:spPr/>
    </dgm:pt>
    <dgm:pt modelId="{C24DA00C-A1EA-4C9D-BDD8-7E6DBE198DF3}" type="pres">
      <dgm:prSet presAssocID="{86E03ACD-3748-46DB-95C2-2F08C92A2DCD}" presName="level2Shape" presStyleLbl="node2" presStyleIdx="3" presStyleCnt="4" custScaleX="522155" custScaleY="441446"/>
      <dgm:spPr/>
      <dgm:t>
        <a:bodyPr/>
        <a:lstStyle/>
        <a:p>
          <a:endParaRPr lang="ru-RU"/>
        </a:p>
      </dgm:t>
    </dgm:pt>
    <dgm:pt modelId="{FF5D5E1F-5D9E-41D8-A990-5016C8B4A307}" type="pres">
      <dgm:prSet presAssocID="{86E03ACD-3748-46DB-95C2-2F08C92A2DCD}" presName="hierChild3" presStyleCnt="0"/>
      <dgm:spPr/>
    </dgm:pt>
    <dgm:pt modelId="{FC3761F0-2028-4B92-BA87-24CB6902D0AB}" type="pres">
      <dgm:prSet presAssocID="{52F273EE-184B-4221-ADCD-8759241B9008}" presName="Name19" presStyleLbl="parChTrans1D3" presStyleIdx="3" presStyleCnt="4"/>
      <dgm:spPr/>
      <dgm:t>
        <a:bodyPr/>
        <a:lstStyle/>
        <a:p>
          <a:endParaRPr lang="ru-RU"/>
        </a:p>
      </dgm:t>
    </dgm:pt>
    <dgm:pt modelId="{00762A3F-C5EF-45C4-B325-815E3837C0C0}" type="pres">
      <dgm:prSet presAssocID="{3462EE71-4D85-444A-AD1D-00F5A49890CE}" presName="Name21" presStyleCnt="0"/>
      <dgm:spPr/>
    </dgm:pt>
    <dgm:pt modelId="{1FBBC0CA-E612-4E73-90F4-5BDD6B393747}" type="pres">
      <dgm:prSet presAssocID="{3462EE71-4D85-444A-AD1D-00F5A49890CE}" presName="level2Shape" presStyleLbl="node3" presStyleIdx="3" presStyleCnt="4" custScaleX="522155" custScaleY="441446" custLinFactNeighborY="85767"/>
      <dgm:spPr/>
      <dgm:t>
        <a:bodyPr/>
        <a:lstStyle/>
        <a:p>
          <a:endParaRPr lang="ru-RU"/>
        </a:p>
      </dgm:t>
    </dgm:pt>
    <dgm:pt modelId="{FE766962-4E89-4B3F-988C-FC6C2B77E23B}" type="pres">
      <dgm:prSet presAssocID="{3462EE71-4D85-444A-AD1D-00F5A49890CE}" presName="hierChild3" presStyleCnt="0"/>
      <dgm:spPr/>
    </dgm:pt>
    <dgm:pt modelId="{F3FFBC2D-8445-4596-8A36-DF2A82350801}" type="pres">
      <dgm:prSet presAssocID="{96ED8F9B-A301-4C8D-8CE2-51B1065DDED2}" presName="bgShapesFlow" presStyleCnt="0"/>
      <dgm:spPr/>
    </dgm:pt>
  </dgm:ptLst>
  <dgm:cxnLst>
    <dgm:cxn modelId="{6C60A837-A1E8-4CDB-8F3F-7E028F363140}" srcId="{D204E293-F271-42AF-9402-94ED41A478D8}" destId="{C5520CF8-96B9-4C12-8342-9B1E70511FA3}" srcOrd="0" destOrd="0" parTransId="{93C02947-1048-49B4-AFD3-417FCB49093E}" sibTransId="{092B7038-85B2-46D0-8C73-A3FEF52DD7CC}"/>
    <dgm:cxn modelId="{25956EA2-0810-4A14-B4E6-52FBB25AD188}" type="presOf" srcId="{ADC27EE7-943B-4EC3-A30F-A101270664A1}" destId="{6A5B1E94-0A04-489C-BD37-F5592B820E18}" srcOrd="0" destOrd="0" presId="urn:microsoft.com/office/officeart/2005/8/layout/hierarchy6"/>
    <dgm:cxn modelId="{74EC655F-98DC-4A85-86D1-080E6438D20E}" type="presOf" srcId="{022D750D-7EC2-44EC-878C-5671A9233D9D}" destId="{2BA0230C-651E-4E24-9A3C-F9149A4DE239}" srcOrd="0" destOrd="0" presId="urn:microsoft.com/office/officeart/2005/8/layout/hierarchy6"/>
    <dgm:cxn modelId="{0E9F0BC2-854C-4826-A40B-8CFC220BA547}" srcId="{DBB8C0E4-45E1-4424-8095-A360388AEE3A}" destId="{DDE80F42-4CF9-4CFB-AF98-FF2CD5177CB0}" srcOrd="0" destOrd="0" parTransId="{ADC27EE7-943B-4EC3-A30F-A101270664A1}" sibTransId="{9BA55AE0-B94F-4378-8BDB-5AC65019D809}"/>
    <dgm:cxn modelId="{6E22A04E-A051-4C95-8400-992B90BBB6DF}" type="presOf" srcId="{93C02947-1048-49B4-AFD3-417FCB49093E}" destId="{9AE64BF4-21BF-4FB5-96C8-DE704D4E9910}" srcOrd="0" destOrd="0" presId="urn:microsoft.com/office/officeart/2005/8/layout/hierarchy6"/>
    <dgm:cxn modelId="{2AC25661-46CF-481E-9862-CF2AF524EFDF}" type="presOf" srcId="{D204E293-F271-42AF-9402-94ED41A478D8}" destId="{7C36463B-D1B4-415C-9EAF-F8D15D432B76}" srcOrd="0" destOrd="0" presId="urn:microsoft.com/office/officeart/2005/8/layout/hierarchy6"/>
    <dgm:cxn modelId="{3F08FD1C-1CCB-444B-852C-42E203ACF83E}" type="presOf" srcId="{DBB8C0E4-45E1-4424-8095-A360388AEE3A}" destId="{08B94B05-347F-4C45-8906-FC3012285616}" srcOrd="0" destOrd="0" presId="urn:microsoft.com/office/officeart/2005/8/layout/hierarchy6"/>
    <dgm:cxn modelId="{E92F107F-986F-479E-A4E2-BA3157569C67}" type="presOf" srcId="{61AE38EC-A2A5-4AA8-A989-6DCC90E0FBB3}" destId="{BF3F0B26-191C-4DFE-BB85-716FCF748479}" srcOrd="0" destOrd="0" presId="urn:microsoft.com/office/officeart/2005/8/layout/hierarchy6"/>
    <dgm:cxn modelId="{0D4F70F4-D8FF-4D56-9113-3A31365C69C3}" type="presOf" srcId="{5278C0DA-3C46-4BD2-8FF7-7D807DBE5463}" destId="{99E5E491-3545-4C20-B77B-66F3927B0109}" srcOrd="0" destOrd="0" presId="urn:microsoft.com/office/officeart/2005/8/layout/hierarchy6"/>
    <dgm:cxn modelId="{38820B37-D56A-4A90-BB4F-B0CE5A8A580C}" srcId="{022D750D-7EC2-44EC-878C-5671A9233D9D}" destId="{DBB8C0E4-45E1-4424-8095-A360388AEE3A}" srcOrd="0" destOrd="0" parTransId="{9D648439-AF6F-439B-8674-220E9FF834D2}" sibTransId="{6E2B58B7-2DB0-4DAF-B6C1-B173466F7D66}"/>
    <dgm:cxn modelId="{152E3DED-9F4B-4D98-AA7C-F711E7CB6967}" type="presOf" srcId="{86E03ACD-3748-46DB-95C2-2F08C92A2DCD}" destId="{C24DA00C-A1EA-4C9D-BDD8-7E6DBE198DF3}" srcOrd="0" destOrd="0" presId="urn:microsoft.com/office/officeart/2005/8/layout/hierarchy6"/>
    <dgm:cxn modelId="{BC4FB40B-94D6-4A5D-88D4-0EECA832984A}" type="presOf" srcId="{A39D3754-6BC3-469C-A199-105AB2E8B0EB}" destId="{568B8F88-E041-491F-A3F8-C355807AB5EB}" srcOrd="0" destOrd="0" presId="urn:microsoft.com/office/officeart/2005/8/layout/hierarchy6"/>
    <dgm:cxn modelId="{48A2E808-2EC9-403B-9A69-0C3C1423FF82}" type="presOf" srcId="{96ED8F9B-A301-4C8D-8CE2-51B1065DDED2}" destId="{82B5DD9D-3176-4E5F-8384-A6EFE24B3FBD}" srcOrd="0" destOrd="0" presId="urn:microsoft.com/office/officeart/2005/8/layout/hierarchy6"/>
    <dgm:cxn modelId="{3C0E852A-534D-45DF-88A7-643FF6987115}" type="presOf" srcId="{3462EE71-4D85-444A-AD1D-00F5A49890CE}" destId="{1FBBC0CA-E612-4E73-90F4-5BDD6B393747}" srcOrd="0" destOrd="0" presId="urn:microsoft.com/office/officeart/2005/8/layout/hierarchy6"/>
    <dgm:cxn modelId="{7B504E1A-986D-4E76-B0D1-A0A9976E70EB}" type="presOf" srcId="{BD667CC1-8312-4154-943D-C70A79B6BC61}" destId="{AB4C19C5-C7BC-46F5-AE0E-774E8ECEC690}" srcOrd="0" destOrd="0" presId="urn:microsoft.com/office/officeart/2005/8/layout/hierarchy6"/>
    <dgm:cxn modelId="{867F3A6A-A089-47BE-BB44-4CFC8ACB0D6D}" srcId="{022D750D-7EC2-44EC-878C-5671A9233D9D}" destId="{D204E293-F271-42AF-9402-94ED41A478D8}" srcOrd="1" destOrd="0" parTransId="{5278C0DA-3C46-4BD2-8FF7-7D807DBE5463}" sibTransId="{7F339D88-5D7F-4DFE-92A7-1E548B01F589}"/>
    <dgm:cxn modelId="{83CED617-79B2-4193-A4A3-B2C22CCC7DE5}" srcId="{022D750D-7EC2-44EC-878C-5671A9233D9D}" destId="{68ED1965-214D-4459-B4FA-3BFAD26F949D}" srcOrd="2" destOrd="0" parTransId="{A39D3754-6BC3-469C-A199-105AB2E8B0EB}" sibTransId="{5E2909E3-BC54-4FA8-9DED-D5F4C7BCB9D2}"/>
    <dgm:cxn modelId="{F813C218-29CD-43D5-B6CA-6FC651FDBC4B}" type="presOf" srcId="{9D648439-AF6F-439B-8674-220E9FF834D2}" destId="{EB0C23FA-10CA-4AA5-84A8-41939EC799E4}" srcOrd="0" destOrd="0" presId="urn:microsoft.com/office/officeart/2005/8/layout/hierarchy6"/>
    <dgm:cxn modelId="{5E46B5DD-6232-432B-A9E4-4EB9BDFF0F8D}" type="presOf" srcId="{52F273EE-184B-4221-ADCD-8759241B9008}" destId="{FC3761F0-2028-4B92-BA87-24CB6902D0AB}" srcOrd="0" destOrd="0" presId="urn:microsoft.com/office/officeart/2005/8/layout/hierarchy6"/>
    <dgm:cxn modelId="{AE5BA9D9-101C-44C8-8DEE-0D2784B3BCD3}" type="presOf" srcId="{990872ED-0BD1-42CF-930C-9752AB35D155}" destId="{6F4BAB01-81B6-4EB0-BB3A-5C7563308D13}" srcOrd="0" destOrd="0" presId="urn:microsoft.com/office/officeart/2005/8/layout/hierarchy6"/>
    <dgm:cxn modelId="{3FA6FEF2-3C54-4729-922F-9E6F82C5B318}" type="presOf" srcId="{C5520CF8-96B9-4C12-8342-9B1E70511FA3}" destId="{557F38A3-FA38-4287-A22E-58093B6CCE7B}" srcOrd="0" destOrd="0" presId="urn:microsoft.com/office/officeart/2005/8/layout/hierarchy6"/>
    <dgm:cxn modelId="{595872F4-6E2B-43A1-860F-9F6291833139}" srcId="{68ED1965-214D-4459-B4FA-3BFAD26F949D}" destId="{61AE38EC-A2A5-4AA8-A989-6DCC90E0FBB3}" srcOrd="0" destOrd="0" parTransId="{990872ED-0BD1-42CF-930C-9752AB35D155}" sibTransId="{406269C0-D1FD-4AA8-95BA-8CB59E618856}"/>
    <dgm:cxn modelId="{4016EBF4-4AED-4DCF-BA50-7AD69DD4FA4B}" type="presOf" srcId="{68ED1965-214D-4459-B4FA-3BFAD26F949D}" destId="{C746CE2A-9611-4904-8545-1764A38D2D1F}" srcOrd="0" destOrd="0" presId="urn:microsoft.com/office/officeart/2005/8/layout/hierarchy6"/>
    <dgm:cxn modelId="{08C5C17A-E984-4F65-8304-32DFBDFFCB80}" type="presOf" srcId="{DDE80F42-4CF9-4CFB-AF98-FF2CD5177CB0}" destId="{E9BFF796-302B-485D-B892-0753A8B4F558}" srcOrd="0" destOrd="0" presId="urn:microsoft.com/office/officeart/2005/8/layout/hierarchy6"/>
    <dgm:cxn modelId="{62F3996A-F7EB-4B58-8C6D-ECA9AED303D7}" srcId="{022D750D-7EC2-44EC-878C-5671A9233D9D}" destId="{86E03ACD-3748-46DB-95C2-2F08C92A2DCD}" srcOrd="3" destOrd="0" parTransId="{BD667CC1-8312-4154-943D-C70A79B6BC61}" sibTransId="{DDB7849B-8E95-4154-AFA1-A355994E2B64}"/>
    <dgm:cxn modelId="{3AE0A4DF-66FD-4C7A-BE09-78CC80A6EB0E}" srcId="{96ED8F9B-A301-4C8D-8CE2-51B1065DDED2}" destId="{022D750D-7EC2-44EC-878C-5671A9233D9D}" srcOrd="0" destOrd="0" parTransId="{D0603E9D-C942-4953-8A67-A7F55F4C03E5}" sibTransId="{610E6321-697F-43F4-9238-DFE058CF6A5A}"/>
    <dgm:cxn modelId="{FAE41814-ACA2-4922-82EE-D6DAE58FE85D}" srcId="{86E03ACD-3748-46DB-95C2-2F08C92A2DCD}" destId="{3462EE71-4D85-444A-AD1D-00F5A49890CE}" srcOrd="0" destOrd="0" parTransId="{52F273EE-184B-4221-ADCD-8759241B9008}" sibTransId="{84463887-0359-4505-A052-CE08FFD8DF73}"/>
    <dgm:cxn modelId="{8310946C-BD57-4B44-A00D-852BA6AC26E2}" type="presParOf" srcId="{82B5DD9D-3176-4E5F-8384-A6EFE24B3FBD}" destId="{000769B3-5D11-412B-9B4C-062614431F7E}" srcOrd="0" destOrd="0" presId="urn:microsoft.com/office/officeart/2005/8/layout/hierarchy6"/>
    <dgm:cxn modelId="{CE59963A-92DA-4EC5-A194-6C2F5F6CC2EA}" type="presParOf" srcId="{000769B3-5D11-412B-9B4C-062614431F7E}" destId="{4DA30F02-E9A5-43A4-9148-D12239697989}" srcOrd="0" destOrd="0" presId="urn:microsoft.com/office/officeart/2005/8/layout/hierarchy6"/>
    <dgm:cxn modelId="{C86FC35A-2AAF-4681-8B7E-F0E73EFDD2C4}" type="presParOf" srcId="{4DA30F02-E9A5-43A4-9148-D12239697989}" destId="{0115289C-FC11-488C-BD8D-E18557E46789}" srcOrd="0" destOrd="0" presId="urn:microsoft.com/office/officeart/2005/8/layout/hierarchy6"/>
    <dgm:cxn modelId="{C81354DF-4B49-463B-9CFA-862A12F5CE9C}" type="presParOf" srcId="{0115289C-FC11-488C-BD8D-E18557E46789}" destId="{2BA0230C-651E-4E24-9A3C-F9149A4DE239}" srcOrd="0" destOrd="0" presId="urn:microsoft.com/office/officeart/2005/8/layout/hierarchy6"/>
    <dgm:cxn modelId="{B9B1727B-7EB4-4F17-8413-C8AE2E1D1AB9}" type="presParOf" srcId="{0115289C-FC11-488C-BD8D-E18557E46789}" destId="{4CD51EDA-AA4E-4343-88D3-7FB098148BB1}" srcOrd="1" destOrd="0" presId="urn:microsoft.com/office/officeart/2005/8/layout/hierarchy6"/>
    <dgm:cxn modelId="{D1BC1C00-6981-409D-849E-0FF7BB14B3C5}" type="presParOf" srcId="{4CD51EDA-AA4E-4343-88D3-7FB098148BB1}" destId="{EB0C23FA-10CA-4AA5-84A8-41939EC799E4}" srcOrd="0" destOrd="0" presId="urn:microsoft.com/office/officeart/2005/8/layout/hierarchy6"/>
    <dgm:cxn modelId="{0C6401D2-BB0E-4726-8642-F1CC757BDF5A}" type="presParOf" srcId="{4CD51EDA-AA4E-4343-88D3-7FB098148BB1}" destId="{6B9636E7-6B99-42F9-8BEF-5D2CE6E49231}" srcOrd="1" destOrd="0" presId="urn:microsoft.com/office/officeart/2005/8/layout/hierarchy6"/>
    <dgm:cxn modelId="{A49DE5C3-454F-4E89-B2AD-D508E87281AB}" type="presParOf" srcId="{6B9636E7-6B99-42F9-8BEF-5D2CE6E49231}" destId="{08B94B05-347F-4C45-8906-FC3012285616}" srcOrd="0" destOrd="0" presId="urn:microsoft.com/office/officeart/2005/8/layout/hierarchy6"/>
    <dgm:cxn modelId="{BD0456BA-A28E-467D-A704-322A448EFE44}" type="presParOf" srcId="{6B9636E7-6B99-42F9-8BEF-5D2CE6E49231}" destId="{06A99DE6-2D92-492D-B0F0-0C133D667476}" srcOrd="1" destOrd="0" presId="urn:microsoft.com/office/officeart/2005/8/layout/hierarchy6"/>
    <dgm:cxn modelId="{DC700A0B-E5BF-4284-B31C-C30D12F2F399}" type="presParOf" srcId="{06A99DE6-2D92-492D-B0F0-0C133D667476}" destId="{6A5B1E94-0A04-489C-BD37-F5592B820E18}" srcOrd="0" destOrd="0" presId="urn:microsoft.com/office/officeart/2005/8/layout/hierarchy6"/>
    <dgm:cxn modelId="{2684DFA6-8A0C-46C3-8B13-9BA86770EA22}" type="presParOf" srcId="{06A99DE6-2D92-492D-B0F0-0C133D667476}" destId="{CB77C4AF-615B-4BE3-AF6E-9E4747FE9B9D}" srcOrd="1" destOrd="0" presId="urn:microsoft.com/office/officeart/2005/8/layout/hierarchy6"/>
    <dgm:cxn modelId="{08D44EC6-A3A3-4DF9-A3F5-2401530DAC60}" type="presParOf" srcId="{CB77C4AF-615B-4BE3-AF6E-9E4747FE9B9D}" destId="{E9BFF796-302B-485D-B892-0753A8B4F558}" srcOrd="0" destOrd="0" presId="urn:microsoft.com/office/officeart/2005/8/layout/hierarchy6"/>
    <dgm:cxn modelId="{2A340789-7991-45F7-A1D5-5BCFE0BEF370}" type="presParOf" srcId="{CB77C4AF-615B-4BE3-AF6E-9E4747FE9B9D}" destId="{E97D2978-D092-456E-9032-4DE61FF52452}" srcOrd="1" destOrd="0" presId="urn:microsoft.com/office/officeart/2005/8/layout/hierarchy6"/>
    <dgm:cxn modelId="{03314B14-77BE-4F18-81FD-DA9D46201891}" type="presParOf" srcId="{4CD51EDA-AA4E-4343-88D3-7FB098148BB1}" destId="{99E5E491-3545-4C20-B77B-66F3927B0109}" srcOrd="2" destOrd="0" presId="urn:microsoft.com/office/officeart/2005/8/layout/hierarchy6"/>
    <dgm:cxn modelId="{D31F2856-51E8-48E2-AB54-8271B64E27DF}" type="presParOf" srcId="{4CD51EDA-AA4E-4343-88D3-7FB098148BB1}" destId="{2FACC9CF-CA1F-44BA-AEC6-18F755538555}" srcOrd="3" destOrd="0" presId="urn:microsoft.com/office/officeart/2005/8/layout/hierarchy6"/>
    <dgm:cxn modelId="{A4A65523-9552-4EE5-B34A-80B3BA47891D}" type="presParOf" srcId="{2FACC9CF-CA1F-44BA-AEC6-18F755538555}" destId="{7C36463B-D1B4-415C-9EAF-F8D15D432B76}" srcOrd="0" destOrd="0" presId="urn:microsoft.com/office/officeart/2005/8/layout/hierarchy6"/>
    <dgm:cxn modelId="{C89D7A20-3045-4A4C-B4A1-E59537F69D9A}" type="presParOf" srcId="{2FACC9CF-CA1F-44BA-AEC6-18F755538555}" destId="{1D8EA151-001A-43CF-8327-8DA0D6662D43}" srcOrd="1" destOrd="0" presId="urn:microsoft.com/office/officeart/2005/8/layout/hierarchy6"/>
    <dgm:cxn modelId="{84FD76EC-1A8D-48A9-9F3B-DF3110A64498}" type="presParOf" srcId="{1D8EA151-001A-43CF-8327-8DA0D6662D43}" destId="{9AE64BF4-21BF-4FB5-96C8-DE704D4E9910}" srcOrd="0" destOrd="0" presId="urn:microsoft.com/office/officeart/2005/8/layout/hierarchy6"/>
    <dgm:cxn modelId="{0A9BDB40-00D4-4816-AE9B-E6C2FA458BB5}" type="presParOf" srcId="{1D8EA151-001A-43CF-8327-8DA0D6662D43}" destId="{70C0514D-5885-4569-9E47-6ACA099721AF}" srcOrd="1" destOrd="0" presId="urn:microsoft.com/office/officeart/2005/8/layout/hierarchy6"/>
    <dgm:cxn modelId="{C3D66725-66D6-474F-B1BC-3ABE506C0F92}" type="presParOf" srcId="{70C0514D-5885-4569-9E47-6ACA099721AF}" destId="{557F38A3-FA38-4287-A22E-58093B6CCE7B}" srcOrd="0" destOrd="0" presId="urn:microsoft.com/office/officeart/2005/8/layout/hierarchy6"/>
    <dgm:cxn modelId="{BA91BF46-F8B8-465F-A37C-DCA845C2C1F4}" type="presParOf" srcId="{70C0514D-5885-4569-9E47-6ACA099721AF}" destId="{3432D3FD-47A7-476E-99DB-54018D8783D3}" srcOrd="1" destOrd="0" presId="urn:microsoft.com/office/officeart/2005/8/layout/hierarchy6"/>
    <dgm:cxn modelId="{75EB8B88-ED86-4DF7-B3F6-7B11096F9C06}" type="presParOf" srcId="{4CD51EDA-AA4E-4343-88D3-7FB098148BB1}" destId="{568B8F88-E041-491F-A3F8-C355807AB5EB}" srcOrd="4" destOrd="0" presId="urn:microsoft.com/office/officeart/2005/8/layout/hierarchy6"/>
    <dgm:cxn modelId="{02DA162E-486F-48AA-9EFB-C3BC5D3AD7FD}" type="presParOf" srcId="{4CD51EDA-AA4E-4343-88D3-7FB098148BB1}" destId="{DB8456FA-A24F-4864-A3E2-00BCEF0047AB}" srcOrd="5" destOrd="0" presId="urn:microsoft.com/office/officeart/2005/8/layout/hierarchy6"/>
    <dgm:cxn modelId="{19038EC9-EA9D-46B4-9422-01EAD68263C0}" type="presParOf" srcId="{DB8456FA-A24F-4864-A3E2-00BCEF0047AB}" destId="{C746CE2A-9611-4904-8545-1764A38D2D1F}" srcOrd="0" destOrd="0" presId="urn:microsoft.com/office/officeart/2005/8/layout/hierarchy6"/>
    <dgm:cxn modelId="{6A549619-9F5B-41AF-AA2E-5B1F2258633B}" type="presParOf" srcId="{DB8456FA-A24F-4864-A3E2-00BCEF0047AB}" destId="{D29B524D-EB69-475D-8B9F-8DC5A7101ECD}" srcOrd="1" destOrd="0" presId="urn:microsoft.com/office/officeart/2005/8/layout/hierarchy6"/>
    <dgm:cxn modelId="{CE216ACB-C768-4360-999E-1A3CFBDC2FF2}" type="presParOf" srcId="{D29B524D-EB69-475D-8B9F-8DC5A7101ECD}" destId="{6F4BAB01-81B6-4EB0-BB3A-5C7563308D13}" srcOrd="0" destOrd="0" presId="urn:microsoft.com/office/officeart/2005/8/layout/hierarchy6"/>
    <dgm:cxn modelId="{385AFC59-6329-415A-99DA-C6F5EE5759FC}" type="presParOf" srcId="{D29B524D-EB69-475D-8B9F-8DC5A7101ECD}" destId="{053AAD9B-F09B-4C91-A9D4-1B60626161E9}" srcOrd="1" destOrd="0" presId="urn:microsoft.com/office/officeart/2005/8/layout/hierarchy6"/>
    <dgm:cxn modelId="{C62B4CD5-C027-47D6-9175-0039CD323789}" type="presParOf" srcId="{053AAD9B-F09B-4C91-A9D4-1B60626161E9}" destId="{BF3F0B26-191C-4DFE-BB85-716FCF748479}" srcOrd="0" destOrd="0" presId="urn:microsoft.com/office/officeart/2005/8/layout/hierarchy6"/>
    <dgm:cxn modelId="{D4D3585D-0D16-4E62-88FA-CAA76409AEAC}" type="presParOf" srcId="{053AAD9B-F09B-4C91-A9D4-1B60626161E9}" destId="{4924E844-3660-4135-B2AF-FE569E9A7D70}" srcOrd="1" destOrd="0" presId="urn:microsoft.com/office/officeart/2005/8/layout/hierarchy6"/>
    <dgm:cxn modelId="{C67F5110-DB2D-4778-BC36-08FF97968664}" type="presParOf" srcId="{4CD51EDA-AA4E-4343-88D3-7FB098148BB1}" destId="{AB4C19C5-C7BC-46F5-AE0E-774E8ECEC690}" srcOrd="6" destOrd="0" presId="urn:microsoft.com/office/officeart/2005/8/layout/hierarchy6"/>
    <dgm:cxn modelId="{1EF51A7E-9598-424A-B1A3-9D0EFA4A6418}" type="presParOf" srcId="{4CD51EDA-AA4E-4343-88D3-7FB098148BB1}" destId="{A7C61BE1-8C6C-4FE5-A082-246E6F097AAE}" srcOrd="7" destOrd="0" presId="urn:microsoft.com/office/officeart/2005/8/layout/hierarchy6"/>
    <dgm:cxn modelId="{4D2AF293-219D-4DE9-BBD6-964349B9E240}" type="presParOf" srcId="{A7C61BE1-8C6C-4FE5-A082-246E6F097AAE}" destId="{C24DA00C-A1EA-4C9D-BDD8-7E6DBE198DF3}" srcOrd="0" destOrd="0" presId="urn:microsoft.com/office/officeart/2005/8/layout/hierarchy6"/>
    <dgm:cxn modelId="{4268BEB5-AA9B-48A7-AEFD-01C35F5E7F84}" type="presParOf" srcId="{A7C61BE1-8C6C-4FE5-A082-246E6F097AAE}" destId="{FF5D5E1F-5D9E-41D8-A990-5016C8B4A307}" srcOrd="1" destOrd="0" presId="urn:microsoft.com/office/officeart/2005/8/layout/hierarchy6"/>
    <dgm:cxn modelId="{7C967897-730A-4883-9038-C58C3766106B}" type="presParOf" srcId="{FF5D5E1F-5D9E-41D8-A990-5016C8B4A307}" destId="{FC3761F0-2028-4B92-BA87-24CB6902D0AB}" srcOrd="0" destOrd="0" presId="urn:microsoft.com/office/officeart/2005/8/layout/hierarchy6"/>
    <dgm:cxn modelId="{4A813758-9DE5-48E8-B5E5-7CB7D15459E3}" type="presParOf" srcId="{FF5D5E1F-5D9E-41D8-A990-5016C8B4A307}" destId="{00762A3F-C5EF-45C4-B325-815E3837C0C0}" srcOrd="1" destOrd="0" presId="urn:microsoft.com/office/officeart/2005/8/layout/hierarchy6"/>
    <dgm:cxn modelId="{58C07BE2-DC4B-43AE-8CB3-205C0EC13469}" type="presParOf" srcId="{00762A3F-C5EF-45C4-B325-815E3837C0C0}" destId="{1FBBC0CA-E612-4E73-90F4-5BDD6B393747}" srcOrd="0" destOrd="0" presId="urn:microsoft.com/office/officeart/2005/8/layout/hierarchy6"/>
    <dgm:cxn modelId="{0334C54C-C4BA-4A75-96B8-E709B772430E}" type="presParOf" srcId="{00762A3F-C5EF-45C4-B325-815E3837C0C0}" destId="{FE766962-4E89-4B3F-988C-FC6C2B77E23B}" srcOrd="1" destOrd="0" presId="urn:microsoft.com/office/officeart/2005/8/layout/hierarchy6"/>
    <dgm:cxn modelId="{F8AE23B6-B89F-48EC-8F0A-02FA12D4D72D}" type="presParOf" srcId="{82B5DD9D-3176-4E5F-8384-A6EFE24B3FBD}" destId="{F3FFBC2D-8445-4596-8A36-DF2A82350801}"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0230C-651E-4E24-9A3C-F9149A4DE239}">
      <dsp:nvSpPr>
        <dsp:cNvPr id="0" name=""/>
        <dsp:cNvSpPr/>
      </dsp:nvSpPr>
      <dsp:spPr>
        <a:xfrm>
          <a:off x="2420503" y="149846"/>
          <a:ext cx="3992541" cy="899947"/>
        </a:xfrm>
        <a:prstGeom prst="roundRect">
          <a:avLst>
            <a:gd name="adj" fmla="val 10000"/>
          </a:avLst>
        </a:prstGeom>
        <a:solidFill>
          <a:srgbClr val="00800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r>
            <a:rPr lang="uk-UA" sz="3900" kern="1200" dirty="0">
              <a:solidFill>
                <a:srgbClr val="FFFFFF"/>
              </a:solidFill>
              <a:latin typeface="Verdana"/>
              <a:ea typeface="+mn-ea"/>
              <a:cs typeface="+mn-cs"/>
            </a:rPr>
            <a:t> </a:t>
          </a:r>
        </a:p>
      </dsp:txBody>
      <dsp:txXfrm>
        <a:off x="2446862" y="176205"/>
        <a:ext cx="3939823" cy="847229"/>
      </dsp:txXfrm>
    </dsp:sp>
    <dsp:sp modelId="{EB0C23FA-10CA-4AA5-84A8-41939EC799E4}">
      <dsp:nvSpPr>
        <dsp:cNvPr id="0" name=""/>
        <dsp:cNvSpPr/>
      </dsp:nvSpPr>
      <dsp:spPr>
        <a:xfrm>
          <a:off x="1058738" y="1049793"/>
          <a:ext cx="3358036" cy="406121"/>
        </a:xfrm>
        <a:custGeom>
          <a:avLst/>
          <a:gdLst/>
          <a:ahLst/>
          <a:cxnLst/>
          <a:rect l="0" t="0" r="0" b="0"/>
          <a:pathLst>
            <a:path>
              <a:moveTo>
                <a:pt x="3358036" y="0"/>
              </a:moveTo>
              <a:lnTo>
                <a:pt x="3358036" y="203060"/>
              </a:lnTo>
              <a:lnTo>
                <a:pt x="0" y="203060"/>
              </a:lnTo>
              <a:lnTo>
                <a:pt x="0" y="406121"/>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08B94B05-347F-4C45-8906-FC3012285616}">
      <dsp:nvSpPr>
        <dsp:cNvPr id="0" name=""/>
        <dsp:cNvSpPr/>
      </dsp:nvSpPr>
      <dsp:spPr>
        <a:xfrm>
          <a:off x="209"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r>
            <a:rPr lang="uk-UA" sz="3900" kern="1200" dirty="0">
              <a:solidFill>
                <a:srgbClr val="FFFFFF"/>
              </a:solidFill>
              <a:latin typeface="Verdana"/>
              <a:ea typeface="+mn-ea"/>
              <a:cs typeface="+mn-cs"/>
            </a:rPr>
            <a:t> </a:t>
          </a:r>
        </a:p>
      </dsp:txBody>
      <dsp:txXfrm>
        <a:off x="35157" y="1490863"/>
        <a:ext cx="2047161" cy="1123321"/>
      </dsp:txXfrm>
    </dsp:sp>
    <dsp:sp modelId="{6A5B1E94-0A04-489C-BD37-F5592B820E18}">
      <dsp:nvSpPr>
        <dsp:cNvPr id="0" name=""/>
        <dsp:cNvSpPr/>
      </dsp:nvSpPr>
      <dsp:spPr>
        <a:xfrm>
          <a:off x="1013018"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E9BFF796-302B-485D-B892-0753A8B4F558}">
      <dsp:nvSpPr>
        <dsp:cNvPr id="0" name=""/>
        <dsp:cNvSpPr/>
      </dsp:nvSpPr>
      <dsp:spPr>
        <a:xfrm>
          <a:off x="209"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r>
            <a:rPr lang="uk-UA" sz="3900" kern="1200" dirty="0">
              <a:solidFill>
                <a:srgbClr val="FFFFFF"/>
              </a:solidFill>
              <a:latin typeface="Verdana"/>
              <a:ea typeface="+mn-ea"/>
              <a:cs typeface="+mn-cs"/>
            </a:rPr>
            <a:t> </a:t>
          </a:r>
        </a:p>
      </dsp:txBody>
      <dsp:txXfrm>
        <a:off x="35157" y="3024025"/>
        <a:ext cx="2047161" cy="1123321"/>
      </dsp:txXfrm>
    </dsp:sp>
    <dsp:sp modelId="{99E5E491-3545-4C20-B77B-66F3927B0109}">
      <dsp:nvSpPr>
        <dsp:cNvPr id="0" name=""/>
        <dsp:cNvSpPr/>
      </dsp:nvSpPr>
      <dsp:spPr>
        <a:xfrm>
          <a:off x="3297429" y="1049793"/>
          <a:ext cx="1119345" cy="406121"/>
        </a:xfrm>
        <a:custGeom>
          <a:avLst/>
          <a:gdLst/>
          <a:ahLst/>
          <a:cxnLst/>
          <a:rect l="0" t="0" r="0" b="0"/>
          <a:pathLst>
            <a:path>
              <a:moveTo>
                <a:pt x="1119345" y="0"/>
              </a:moveTo>
              <a:lnTo>
                <a:pt x="1119345" y="203060"/>
              </a:lnTo>
              <a:lnTo>
                <a:pt x="0" y="203060"/>
              </a:lnTo>
              <a:lnTo>
                <a:pt x="0" y="406121"/>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7C36463B-D1B4-415C-9EAF-F8D15D432B76}">
      <dsp:nvSpPr>
        <dsp:cNvPr id="0" name=""/>
        <dsp:cNvSpPr/>
      </dsp:nvSpPr>
      <dsp:spPr>
        <a:xfrm>
          <a:off x="2238900"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r>
            <a:rPr lang="uk-UA" sz="3900" kern="1200" dirty="0">
              <a:solidFill>
                <a:srgbClr val="FFFFFF"/>
              </a:solidFill>
              <a:latin typeface="Verdana"/>
              <a:ea typeface="+mn-ea"/>
              <a:cs typeface="+mn-cs"/>
            </a:rPr>
            <a:t> </a:t>
          </a:r>
        </a:p>
      </dsp:txBody>
      <dsp:txXfrm>
        <a:off x="2273848" y="1490863"/>
        <a:ext cx="2047161" cy="1123321"/>
      </dsp:txXfrm>
    </dsp:sp>
    <dsp:sp modelId="{9AE64BF4-21BF-4FB5-96C8-DE704D4E9910}">
      <dsp:nvSpPr>
        <dsp:cNvPr id="0" name=""/>
        <dsp:cNvSpPr/>
      </dsp:nvSpPr>
      <dsp:spPr>
        <a:xfrm>
          <a:off x="3251709"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557F38A3-FA38-4287-A22E-58093B6CCE7B}">
      <dsp:nvSpPr>
        <dsp:cNvPr id="0" name=""/>
        <dsp:cNvSpPr/>
      </dsp:nvSpPr>
      <dsp:spPr>
        <a:xfrm>
          <a:off x="2238900"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r>
            <a:rPr lang="uk-UA" sz="3900" kern="1200" dirty="0">
              <a:solidFill>
                <a:srgbClr val="FFFFFF"/>
              </a:solidFill>
              <a:latin typeface="Verdana"/>
              <a:ea typeface="+mn-ea"/>
              <a:cs typeface="+mn-cs"/>
            </a:rPr>
            <a:t> </a:t>
          </a:r>
        </a:p>
      </dsp:txBody>
      <dsp:txXfrm>
        <a:off x="2273848" y="3024025"/>
        <a:ext cx="2047161" cy="1123321"/>
      </dsp:txXfrm>
    </dsp:sp>
    <dsp:sp modelId="{568B8F88-E041-491F-A3F8-C355807AB5EB}">
      <dsp:nvSpPr>
        <dsp:cNvPr id="0" name=""/>
        <dsp:cNvSpPr/>
      </dsp:nvSpPr>
      <dsp:spPr>
        <a:xfrm>
          <a:off x="4416774" y="1049793"/>
          <a:ext cx="1119345" cy="406121"/>
        </a:xfrm>
        <a:custGeom>
          <a:avLst/>
          <a:gdLst/>
          <a:ahLst/>
          <a:cxnLst/>
          <a:rect l="0" t="0" r="0" b="0"/>
          <a:pathLst>
            <a:path>
              <a:moveTo>
                <a:pt x="0" y="0"/>
              </a:moveTo>
              <a:lnTo>
                <a:pt x="0" y="203060"/>
              </a:lnTo>
              <a:lnTo>
                <a:pt x="1119345" y="203060"/>
              </a:lnTo>
              <a:lnTo>
                <a:pt x="1119345" y="406121"/>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C746CE2A-9611-4904-8545-1764A38D2D1F}">
      <dsp:nvSpPr>
        <dsp:cNvPr id="0" name=""/>
        <dsp:cNvSpPr/>
      </dsp:nvSpPr>
      <dsp:spPr>
        <a:xfrm>
          <a:off x="4477591"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endParaRPr lang="uk-UA" sz="3900" kern="1200" dirty="0">
            <a:solidFill>
              <a:srgbClr val="FFFFFF"/>
            </a:solidFill>
            <a:latin typeface="Verdana"/>
            <a:ea typeface="+mn-ea"/>
            <a:cs typeface="+mn-cs"/>
          </a:endParaRPr>
        </a:p>
      </dsp:txBody>
      <dsp:txXfrm>
        <a:off x="4512539" y="1490863"/>
        <a:ext cx="2047161" cy="1123321"/>
      </dsp:txXfrm>
    </dsp:sp>
    <dsp:sp modelId="{6F4BAB01-81B6-4EB0-BB3A-5C7563308D13}">
      <dsp:nvSpPr>
        <dsp:cNvPr id="0" name=""/>
        <dsp:cNvSpPr/>
      </dsp:nvSpPr>
      <dsp:spPr>
        <a:xfrm>
          <a:off x="5490399"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BF3F0B26-191C-4DFE-BB85-716FCF748479}">
      <dsp:nvSpPr>
        <dsp:cNvPr id="0" name=""/>
        <dsp:cNvSpPr/>
      </dsp:nvSpPr>
      <dsp:spPr>
        <a:xfrm>
          <a:off x="4477591"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endParaRPr lang="uk-UA" sz="3900" kern="1200" dirty="0">
            <a:solidFill>
              <a:srgbClr val="FFFFFF"/>
            </a:solidFill>
            <a:latin typeface="Verdana"/>
            <a:ea typeface="+mn-ea"/>
            <a:cs typeface="+mn-cs"/>
          </a:endParaRPr>
        </a:p>
      </dsp:txBody>
      <dsp:txXfrm>
        <a:off x="4512539" y="3024025"/>
        <a:ext cx="2047161" cy="1123321"/>
      </dsp:txXfrm>
    </dsp:sp>
    <dsp:sp modelId="{AB4C19C5-C7BC-46F5-AE0E-774E8ECEC690}">
      <dsp:nvSpPr>
        <dsp:cNvPr id="0" name=""/>
        <dsp:cNvSpPr/>
      </dsp:nvSpPr>
      <dsp:spPr>
        <a:xfrm>
          <a:off x="4416774" y="1049793"/>
          <a:ext cx="3358036" cy="406121"/>
        </a:xfrm>
        <a:custGeom>
          <a:avLst/>
          <a:gdLst/>
          <a:ahLst/>
          <a:cxnLst/>
          <a:rect l="0" t="0" r="0" b="0"/>
          <a:pathLst>
            <a:path>
              <a:moveTo>
                <a:pt x="0" y="0"/>
              </a:moveTo>
              <a:lnTo>
                <a:pt x="0" y="203060"/>
              </a:lnTo>
              <a:lnTo>
                <a:pt x="3358036" y="203060"/>
              </a:lnTo>
              <a:lnTo>
                <a:pt x="3358036" y="406121"/>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C24DA00C-A1EA-4C9D-BDD8-7E6DBE198DF3}">
      <dsp:nvSpPr>
        <dsp:cNvPr id="0" name=""/>
        <dsp:cNvSpPr/>
      </dsp:nvSpPr>
      <dsp:spPr>
        <a:xfrm>
          <a:off x="6716282" y="1455915"/>
          <a:ext cx="2117057" cy="1193217"/>
        </a:xfrm>
        <a:prstGeom prst="roundRect">
          <a:avLst>
            <a:gd name="adj" fmla="val 10000"/>
          </a:avLst>
        </a:prstGeom>
        <a:solidFill>
          <a:srgbClr val="0070C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endParaRPr lang="uk-UA" sz="3900" kern="1200" dirty="0">
            <a:solidFill>
              <a:srgbClr val="FFFFFF"/>
            </a:solidFill>
            <a:latin typeface="Verdana"/>
            <a:ea typeface="+mn-ea"/>
            <a:cs typeface="+mn-cs"/>
          </a:endParaRPr>
        </a:p>
      </dsp:txBody>
      <dsp:txXfrm>
        <a:off x="6751230" y="1490863"/>
        <a:ext cx="2047161" cy="1123321"/>
      </dsp:txXfrm>
    </dsp:sp>
    <dsp:sp modelId="{FC3761F0-2028-4B92-BA87-24CB6902D0AB}">
      <dsp:nvSpPr>
        <dsp:cNvPr id="0" name=""/>
        <dsp:cNvSpPr/>
      </dsp:nvSpPr>
      <dsp:spPr>
        <a:xfrm>
          <a:off x="7729090" y="2649132"/>
          <a:ext cx="91440" cy="339944"/>
        </a:xfrm>
        <a:custGeom>
          <a:avLst/>
          <a:gdLst/>
          <a:ahLst/>
          <a:cxnLst/>
          <a:rect l="0" t="0" r="0" b="0"/>
          <a:pathLst>
            <a:path>
              <a:moveTo>
                <a:pt x="45720" y="0"/>
              </a:moveTo>
              <a:lnTo>
                <a:pt x="45720" y="339944"/>
              </a:lnTo>
            </a:path>
          </a:pathLst>
        </a:custGeom>
        <a:noFill/>
        <a:ln w="28575" cap="flat" cmpd="sng" algn="ctr">
          <a:solidFill>
            <a:srgbClr val="19426B">
              <a:lumMod val="50000"/>
            </a:srgbClr>
          </a:solidFill>
          <a:prstDash val="solid"/>
          <a:miter lim="800000"/>
        </a:ln>
        <a:effectLst/>
      </dsp:spPr>
      <dsp:style>
        <a:lnRef idx="2">
          <a:scrgbClr r="0" g="0" b="0"/>
        </a:lnRef>
        <a:fillRef idx="0">
          <a:scrgbClr r="0" g="0" b="0"/>
        </a:fillRef>
        <a:effectRef idx="0">
          <a:scrgbClr r="0" g="0" b="0"/>
        </a:effectRef>
        <a:fontRef idx="minor"/>
      </dsp:style>
    </dsp:sp>
    <dsp:sp modelId="{1FBBC0CA-E612-4E73-90F4-5BDD6B393747}">
      <dsp:nvSpPr>
        <dsp:cNvPr id="0" name=""/>
        <dsp:cNvSpPr/>
      </dsp:nvSpPr>
      <dsp:spPr>
        <a:xfrm>
          <a:off x="6716282" y="2989077"/>
          <a:ext cx="2117057" cy="1193217"/>
        </a:xfrm>
        <a:prstGeom prst="roundRect">
          <a:avLst>
            <a:gd name="adj" fmla="val 10000"/>
          </a:avLst>
        </a:prstGeom>
        <a:solidFill>
          <a:srgbClr val="FFFF00"/>
        </a:solidFill>
        <a:ln w="28575">
          <a:solidFill>
            <a:srgbClr val="19426B">
              <a:lumMod val="50000"/>
            </a:srgbClr>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buNone/>
          </a:pPr>
          <a:endParaRPr lang="uk-UA" sz="3900" kern="1200" dirty="0">
            <a:solidFill>
              <a:srgbClr val="FFFFFF"/>
            </a:solidFill>
            <a:latin typeface="Verdana"/>
            <a:ea typeface="+mn-ea"/>
            <a:cs typeface="+mn-cs"/>
          </a:endParaRPr>
        </a:p>
      </dsp:txBody>
      <dsp:txXfrm>
        <a:off x="6751230" y="3024025"/>
        <a:ext cx="2047161" cy="11233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8" name="Рисунок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4475018" cy="6144702"/>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920416" y="2606941"/>
            <a:ext cx="1410618" cy="2400657"/>
          </a:xfrm>
          <a:prstGeom prst="rect">
            <a:avLst/>
          </a:prstGeom>
          <a:noFill/>
        </p:spPr>
        <p:txBody>
          <a:bodyPr wrap="square" rtlCol="0">
            <a:spAutoFit/>
          </a:bodyPr>
          <a:lstStyle/>
          <a:p>
            <a:pPr fontAlgn="base">
              <a:spcBef>
                <a:spcPct val="0"/>
              </a:spcBef>
              <a:spcAft>
                <a:spcPct val="0"/>
              </a:spcAft>
            </a:pPr>
            <a:r>
              <a:rPr lang="ru-RU" sz="15000" b="1" i="1" dirty="0">
                <a:solidFill>
                  <a:srgbClr val="002060"/>
                </a:solidFill>
                <a:latin typeface="Arial" panose="020B0604020202020204" pitchFamily="34" charset="0"/>
              </a:rPr>
              <a:t>5</a:t>
            </a:r>
            <a:endParaRPr lang="uk-UA" sz="15000" b="1" i="1" dirty="0">
              <a:solidFill>
                <a:srgbClr val="002060"/>
              </a:solidFill>
              <a:latin typeface="Arial" panose="020B0604020202020204" pitchFamily="34" charset="0"/>
            </a:endParaRP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08.12.2016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08.12.2016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777240" y="566632"/>
            <a:ext cx="756517" cy="769441"/>
          </a:xfrm>
          <a:prstGeom prst="rect">
            <a:avLst/>
          </a:prstGeom>
          <a:noFill/>
        </p:spPr>
        <p:txBody>
          <a:bodyPr wrap="square" rtlCol="0">
            <a:spAutoFit/>
          </a:bodyPr>
          <a:lstStyle/>
          <a:p>
            <a:pPr fontAlgn="base">
              <a:spcBef>
                <a:spcPct val="0"/>
              </a:spcBef>
              <a:spcAft>
                <a:spcPct val="0"/>
              </a:spcAft>
            </a:pPr>
            <a:r>
              <a:rPr lang="uk-UA" sz="4400" b="1" i="1" dirty="0">
                <a:solidFill>
                  <a:srgbClr val="19426B"/>
                </a:solidFill>
                <a:latin typeface="Arial" panose="020B0604020202020204" pitchFamily="34" charset="0"/>
              </a:rPr>
              <a:t>5</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08.12.2016</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08.12.2016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08.12.2016</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08.12.2016</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08.12.2016</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08.12.2016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08.12.2016</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08.12.2016</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5.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9.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7771" y="584394"/>
            <a:ext cx="7137066" cy="1801607"/>
          </a:xfrm>
        </p:spPr>
        <p:txBody>
          <a:bodyPr>
            <a:noAutofit/>
          </a:bodyPr>
          <a:lstStyle/>
          <a:p>
            <a:r>
              <a:rPr lang="uk-UA" sz="5400" dirty="0"/>
              <a:t>Безпечне користування Інтернетом. Авторське право</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10</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7" name="Picture 8" descr="http://searchtalk.ru/wp-content/uploads/2014/03/Internet-Securit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907" l="10000" r="98182"/>
                    </a14:imgEffect>
                  </a14:imgLayer>
                </a14:imgProps>
              </a:ext>
              <a:ext uri="{28A0092B-C50C-407E-A947-70E740481C1C}">
                <a14:useLocalDpi xmlns:a14="http://schemas.microsoft.com/office/drawing/2010/main" val="0"/>
              </a:ext>
            </a:extLst>
          </a:blip>
          <a:srcRect l="10226" r="4554"/>
          <a:stretch/>
        </p:blipFill>
        <p:spPr bwMode="auto">
          <a:xfrm>
            <a:off x="8761093" y="3621330"/>
            <a:ext cx="3252772" cy="2539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blue, browser, earth, global, globe, international, internet, planet, worl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836" y="3720180"/>
            <a:ext cx="2286564" cy="228656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security, shiel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611" y="3670548"/>
            <a:ext cx="2017704" cy="238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Авторське право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Використовуючи чужі матеріали з </a:t>
            </a:r>
            <a:r>
              <a:rPr lang="uk-UA" sz="2800" b="1" i="1" kern="0" dirty="0">
                <a:solidFill>
                  <a:srgbClr val="FFFF00"/>
                </a:solidFill>
              </a:rPr>
              <a:t>Інтернету</a:t>
            </a:r>
            <a:r>
              <a:rPr lang="uk-UA" sz="2800" b="1" i="1" kern="0" dirty="0">
                <a:solidFill>
                  <a:srgbClr val="FFFFFF"/>
                </a:solidFill>
              </a:rPr>
              <a:t> - копіюючи їх на носії даних, вставляючи в презентації чи текстові документи, потрібно дотримуватися певних правил, щоб не порушити закон про захист авторських прав:</a:t>
            </a:r>
          </a:p>
        </p:txBody>
      </p:sp>
      <p:sp>
        <p:nvSpPr>
          <p:cNvPr id="8" name="TextBox 7"/>
          <p:cNvSpPr txBox="1"/>
          <p:nvPr/>
        </p:nvSpPr>
        <p:spPr>
          <a:xfrm>
            <a:off x="72008" y="3539254"/>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eriod"/>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Запитувати дозвіл на використання матеріалів у їх автора. Це можна зробити, надіславши листа автору, якщо його ім'я або контактні дані вказані на сайті</a:t>
            </a:r>
          </a:p>
        </p:txBody>
      </p:sp>
      <p:sp>
        <p:nvSpPr>
          <p:cNvPr id="9" name="TextBox 8"/>
          <p:cNvSpPr txBox="1"/>
          <p:nvPr/>
        </p:nvSpPr>
        <p:spPr>
          <a:xfrm>
            <a:off x="72008" y="4797966"/>
            <a:ext cx="12050142" cy="1200329"/>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eriod" startAt="2"/>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Використовуючи </a:t>
            </a:r>
            <a:r>
              <a:rPr kumimoji="0" lang="uk-UA" sz="2400" b="1" i="1" u="none" strike="noStrike" kern="0" cap="none" spc="0" normalizeH="0" baseline="0" noProof="0" dirty="0">
                <a:ln>
                  <a:noFill/>
                </a:ln>
                <a:solidFill>
                  <a:srgbClr val="FFFF00"/>
                </a:solidFill>
                <a:effectLst/>
                <a:uLnTx/>
                <a:uFillTx/>
                <a:latin typeface="Verdana"/>
                <a:ea typeface="+mn-ea"/>
                <a:cs typeface="+mn-cs"/>
              </a:rPr>
              <a:t>цитати </a:t>
            </a:r>
            <a:r>
              <a:rPr kumimoji="0" lang="uk-UA" sz="2400" b="1" i="1" u="none" strike="noStrike" kern="0" cap="none" spc="0" normalizeH="0" baseline="0" noProof="0" dirty="0">
                <a:ln>
                  <a:noFill/>
                </a:ln>
                <a:solidFill>
                  <a:srgbClr val="FFFFFF"/>
                </a:solidFill>
                <a:effectLst/>
                <a:uLnTx/>
                <a:uFillTx/>
                <a:latin typeface="Verdana"/>
                <a:ea typeface="+mn-ea"/>
                <a:cs typeface="+mn-cs"/>
              </a:rPr>
              <a:t>з якогось тексту або зображення, отримані з Інтернету, обов'язково вказувати адресу </a:t>
            </a:r>
            <a:r>
              <a:rPr kumimoji="0" lang="uk-UA" sz="2400" b="1" i="1" u="none" strike="noStrike" kern="0" cap="none" spc="0" normalizeH="0" baseline="0" noProof="0" dirty="0" err="1">
                <a:ln>
                  <a:noFill/>
                </a:ln>
                <a:solidFill>
                  <a:srgbClr val="FFFFFF"/>
                </a:solidFill>
                <a:effectLst/>
                <a:uLnTx/>
                <a:uFillTx/>
                <a:latin typeface="Verdana"/>
                <a:ea typeface="+mn-ea"/>
                <a:cs typeface="+mn-cs"/>
              </a:rPr>
              <a:t>сайта</a:t>
            </a:r>
            <a:r>
              <a:rPr kumimoji="0" lang="uk-UA" sz="2400" b="1" i="1" u="none" strike="noStrike" kern="0" cap="none" spc="0" normalizeH="0" baseline="0" noProof="0" dirty="0">
                <a:ln>
                  <a:noFill/>
                </a:ln>
                <a:solidFill>
                  <a:srgbClr val="FFFFFF"/>
                </a:solidFill>
                <a:effectLst/>
                <a:uLnTx/>
                <a:uFillTx/>
                <a:latin typeface="Verdana"/>
                <a:ea typeface="+mn-ea"/>
                <a:cs typeface="+mn-cs"/>
              </a:rPr>
              <a:t>, звідки вони були скопійовані.</a:t>
            </a:r>
          </a:p>
        </p:txBody>
      </p:sp>
      <p:sp>
        <p:nvSpPr>
          <p:cNvPr id="10" name="TextBox 9"/>
          <p:cNvSpPr txBox="1"/>
          <p:nvPr/>
        </p:nvSpPr>
        <p:spPr>
          <a:xfrm>
            <a:off x="72008" y="6056678"/>
            <a:ext cx="12050142" cy="46166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457200" marR="0" lvl="0" indent="-457200" algn="just" defTabSz="914400" eaLnBrk="1" fontAlgn="base" latinLnBrk="0" hangingPunct="1">
              <a:lnSpc>
                <a:spcPct val="100000"/>
              </a:lnSpc>
              <a:spcBef>
                <a:spcPct val="0"/>
              </a:spcBef>
              <a:spcAft>
                <a:spcPct val="0"/>
              </a:spcAft>
              <a:buClrTx/>
              <a:buSzTx/>
              <a:buFont typeface="+mj-lt"/>
              <a:buAutoNum type="arabicPeriod" startAt="3"/>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Не розповсюджувати чужі твори без дозволу автора.</a:t>
            </a:r>
          </a:p>
        </p:txBody>
      </p:sp>
    </p:spTree>
    <p:extLst>
      <p:ext uri="{BB962C8B-B14F-4D97-AF65-F5344CB8AC3E}">
        <p14:creationId xmlns:p14="http://schemas.microsoft.com/office/powerpoint/2010/main" val="1870791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Цитата</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Цитата</a:t>
            </a:r>
            <a:r>
              <a:rPr lang="uk-UA" sz="2800" b="1" i="1" kern="0" dirty="0">
                <a:solidFill>
                  <a:srgbClr val="FFFFFF"/>
                </a:solidFill>
              </a:rPr>
              <a:t> (лат. </a:t>
            </a:r>
            <a:r>
              <a:rPr lang="uk-UA" sz="2800" b="1" i="1" kern="0" dirty="0" err="1">
                <a:solidFill>
                  <a:srgbClr val="FFFF00"/>
                </a:solidFill>
              </a:rPr>
              <a:t>cito</a:t>
            </a:r>
            <a:r>
              <a:rPr lang="uk-UA" sz="2800" b="1" i="1" kern="0" dirty="0">
                <a:solidFill>
                  <a:srgbClr val="FFFF00"/>
                </a:solidFill>
              </a:rPr>
              <a:t> </a:t>
            </a:r>
            <a:r>
              <a:rPr lang="uk-UA" sz="2800" b="1" i="1" kern="0" dirty="0">
                <a:solidFill>
                  <a:srgbClr val="FFFFFF"/>
                </a:solidFill>
              </a:rPr>
              <a:t>- приводити в рух, доводити правоту) — короткий уривок з літературного, наукового чи іншого твору, який використовується іншою особою в своєму творі, щоб зробити зрозумілішими свої твердження.</a:t>
            </a:r>
          </a:p>
        </p:txBody>
      </p:sp>
      <p:pic>
        <p:nvPicPr>
          <p:cNvPr id="8" name="Picture 2" descr="quo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1341" y="2725816"/>
            <a:ext cx="2450574" cy="24505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2.bp.blogspot.com/-4tGssJKMu4w/UqGnK5HcglI/AAAAAAAAAAo/w7i5ENCkNZ0/s1600/4e69738771_17375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2692" y="3122614"/>
            <a:ext cx="4729458" cy="3547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7" y="5083403"/>
            <a:ext cx="6809239"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457200" algn="just"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Хто володіє інформацією, той володіє світом</a:t>
            </a:r>
          </a:p>
          <a:p>
            <a:pPr marL="0" marR="0" lvl="0" indent="457200" algn="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00"/>
                </a:solidFill>
                <a:effectLst/>
                <a:uLnTx/>
                <a:uFillTx/>
                <a:latin typeface="Verdana"/>
                <a:ea typeface="+mn-ea"/>
                <a:cs typeface="+mn-cs"/>
              </a:rPr>
              <a:t>Натан Ротшильд</a:t>
            </a:r>
          </a:p>
        </p:txBody>
      </p:sp>
    </p:spTree>
    <p:extLst>
      <p:ext uri="{BB962C8B-B14F-4D97-AF65-F5344CB8AC3E}">
        <p14:creationId xmlns:p14="http://schemas.microsoft.com/office/powerpoint/2010/main" val="3220261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descr="Результат пошуку зображень за запитом &quot;computer windows 10&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0084" y="1655928"/>
            <a:ext cx="3536479" cy="230361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grpSp>
        <p:nvGrpSpPr>
          <p:cNvPr id="37" name="Групувати 36"/>
          <p:cNvGrpSpPr/>
          <p:nvPr/>
        </p:nvGrpSpPr>
        <p:grpSpPr>
          <a:xfrm>
            <a:off x="8321161" y="1076641"/>
            <a:ext cx="2621936" cy="1800200"/>
            <a:chOff x="5940152" y="1484784"/>
            <a:chExt cx="2621936" cy="1800200"/>
          </a:xfrm>
        </p:grpSpPr>
        <p:pic>
          <p:nvPicPr>
            <p:cNvPr id="38" name="Рисунок 3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0152" y="1484784"/>
              <a:ext cx="1800200" cy="1800200"/>
            </a:xfrm>
            <a:prstGeom prst="rect">
              <a:avLst/>
            </a:prstGeom>
          </p:spPr>
        </p:pic>
        <p:pic>
          <p:nvPicPr>
            <p:cNvPr id="39" name="Picture 2" descr="lock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862101">
              <a:off x="6449144" y="1790364"/>
              <a:ext cx="782216" cy="78221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account, boss, caucasian, chief, director, directory, head, human, lord, main, male, man, manager, profile, us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30752" y="1853647"/>
              <a:ext cx="1431336" cy="1431337"/>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TextBox 40"/>
          <p:cNvSpPr txBox="1"/>
          <p:nvPr/>
        </p:nvSpPr>
        <p:spPr>
          <a:xfrm>
            <a:off x="8162576" y="2852936"/>
            <a:ext cx="3782679" cy="44627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noProof="0" dirty="0">
                <a:ln>
                  <a:noFill/>
                </a:ln>
                <a:solidFill>
                  <a:srgbClr val="FFFFFF"/>
                </a:solidFill>
                <a:effectLst/>
                <a:uLnTx/>
                <a:uFillTx/>
                <a:latin typeface="Verdana"/>
                <a:ea typeface="+mn-ea"/>
                <a:cs typeface="+mn-cs"/>
              </a:rPr>
              <a:t>Запитуй у дорослих</a:t>
            </a:r>
          </a:p>
        </p:txBody>
      </p:sp>
      <p:grpSp>
        <p:nvGrpSpPr>
          <p:cNvPr id="42" name="Групувати 41"/>
          <p:cNvGrpSpPr/>
          <p:nvPr/>
        </p:nvGrpSpPr>
        <p:grpSpPr>
          <a:xfrm>
            <a:off x="8755821" y="3627013"/>
            <a:ext cx="2638907" cy="2114039"/>
            <a:chOff x="6262389" y="4293096"/>
            <a:chExt cx="2054027" cy="1645489"/>
          </a:xfrm>
        </p:grpSpPr>
        <p:pic>
          <p:nvPicPr>
            <p:cNvPr id="43" name="Picture 8" descr="info, information, man, person,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0876" y="4293096"/>
              <a:ext cx="1365540" cy="13655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exit, restricted, stop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2389" y="471938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sp>
        <p:nvSpPr>
          <p:cNvPr id="45" name="TextBox 44"/>
          <p:cNvSpPr txBox="1"/>
          <p:nvPr/>
        </p:nvSpPr>
        <p:spPr>
          <a:xfrm>
            <a:off x="7858961" y="5877272"/>
            <a:ext cx="4086295" cy="707886"/>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000" b="1" i="1" u="none" strike="noStrike" kern="0" cap="none" spc="0" normalizeH="0" baseline="0" noProof="0" dirty="0">
                <a:ln>
                  <a:noFill/>
                </a:ln>
                <a:solidFill>
                  <a:srgbClr val="FFFFFF"/>
                </a:solidFill>
                <a:effectLst/>
                <a:uLnTx/>
                <a:uFillTx/>
                <a:latin typeface="Verdana"/>
                <a:ea typeface="+mn-ea"/>
                <a:cs typeface="+mn-cs"/>
              </a:rPr>
              <a:t>Будь обережний з незнайомцями</a:t>
            </a:r>
          </a:p>
        </p:txBody>
      </p:sp>
      <p:grpSp>
        <p:nvGrpSpPr>
          <p:cNvPr id="46" name="Групувати 45"/>
          <p:cNvGrpSpPr/>
          <p:nvPr/>
        </p:nvGrpSpPr>
        <p:grpSpPr>
          <a:xfrm>
            <a:off x="5202863" y="4138385"/>
            <a:ext cx="1800200" cy="1800200"/>
            <a:chOff x="3606290" y="4138385"/>
            <a:chExt cx="1800200" cy="1800200"/>
          </a:xfrm>
        </p:grpSpPr>
        <p:pic>
          <p:nvPicPr>
            <p:cNvPr id="47" name="Рисунок 4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290" y="4138385"/>
              <a:ext cx="1800200" cy="1800200"/>
            </a:xfrm>
            <a:prstGeom prst="rect">
              <a:avLst/>
            </a:prstGeom>
          </p:spPr>
        </p:pic>
        <p:pic>
          <p:nvPicPr>
            <p:cNvPr id="48" name="Picture 12" descr="bubble, chat, comment, message, mobile, sms, speech, talk, telephone, text icon"/>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49190" y="4262183"/>
              <a:ext cx="914400" cy="914401"/>
            </a:xfrm>
            <a:prstGeom prst="rect">
              <a:avLst/>
            </a:prstGeom>
            <a:noFill/>
            <a:extLst>
              <a:ext uri="{909E8E84-426E-40DD-AFC4-6F175D3DCCD1}">
                <a14:hiddenFill xmlns:a14="http://schemas.microsoft.com/office/drawing/2010/main">
                  <a:solidFill>
                    <a:srgbClr val="FFFFFF"/>
                  </a:solidFill>
                </a14:hiddenFill>
              </a:ext>
            </a:extLst>
          </p:spPr>
        </p:pic>
      </p:grpSp>
      <p:sp>
        <p:nvSpPr>
          <p:cNvPr id="49" name="TextBox 48"/>
          <p:cNvSpPr txBox="1"/>
          <p:nvPr/>
        </p:nvSpPr>
        <p:spPr>
          <a:xfrm>
            <a:off x="4810823" y="5938585"/>
            <a:ext cx="2880794" cy="76944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200" b="1" i="1" u="none" strike="noStrike" kern="0" cap="none" spc="0" normalizeH="0" baseline="0" noProof="0" dirty="0">
                <a:ln>
                  <a:noFill/>
                </a:ln>
                <a:solidFill>
                  <a:srgbClr val="FFFFFF"/>
                </a:solidFill>
                <a:effectLst/>
                <a:uLnTx/>
                <a:uFillTx/>
                <a:latin typeface="Verdana"/>
                <a:ea typeface="+mn-ea"/>
                <a:cs typeface="+mn-cs"/>
              </a:rPr>
              <a:t>Не поспішай надсилати </a:t>
            </a:r>
            <a:r>
              <a:rPr kumimoji="0" lang="en-US" sz="2200" b="1" i="1" u="none" strike="noStrike" kern="0" cap="none" spc="0" normalizeH="0" baseline="0" noProof="0" dirty="0">
                <a:ln>
                  <a:noFill/>
                </a:ln>
                <a:solidFill>
                  <a:srgbClr val="FFFFFF"/>
                </a:solidFill>
                <a:effectLst/>
                <a:uLnTx/>
                <a:uFillTx/>
                <a:latin typeface="Verdana"/>
                <a:ea typeface="+mn-ea"/>
                <a:cs typeface="+mn-cs"/>
              </a:rPr>
              <a:t>SMS</a:t>
            </a:r>
            <a:endParaRPr kumimoji="0" lang="uk-UA" sz="2200" b="1" i="1" u="none" strike="noStrike" kern="0" cap="none" spc="0" normalizeH="0" baseline="0" noProof="0" dirty="0">
              <a:ln>
                <a:noFill/>
              </a:ln>
              <a:solidFill>
                <a:srgbClr val="FFFFFF"/>
              </a:solidFill>
              <a:effectLst/>
              <a:uLnTx/>
              <a:uFillTx/>
              <a:latin typeface="Verdana"/>
              <a:ea typeface="+mn-ea"/>
              <a:cs typeface="+mn-cs"/>
            </a:endParaRPr>
          </a:p>
        </p:txBody>
      </p:sp>
      <p:grpSp>
        <p:nvGrpSpPr>
          <p:cNvPr id="50" name="Групувати 49"/>
          <p:cNvGrpSpPr/>
          <p:nvPr/>
        </p:nvGrpSpPr>
        <p:grpSpPr>
          <a:xfrm>
            <a:off x="1534804" y="3883250"/>
            <a:ext cx="1800200" cy="2158455"/>
            <a:chOff x="581572" y="3804336"/>
            <a:chExt cx="1800200" cy="2158455"/>
          </a:xfrm>
        </p:grpSpPr>
        <p:pic>
          <p:nvPicPr>
            <p:cNvPr id="51" name="Рисунок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72" y="4162591"/>
              <a:ext cx="1800200" cy="1800200"/>
            </a:xfrm>
            <a:prstGeom prst="rect">
              <a:avLst/>
            </a:prstGeom>
          </p:spPr>
        </p:pic>
        <p:pic>
          <p:nvPicPr>
            <p:cNvPr id="52" name="Picture 14" descr="bubble, bubbles, chat, comment, communication, message, speech, talk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216" y="3804336"/>
              <a:ext cx="1219200" cy="1219201"/>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TextBox 52"/>
          <p:cNvSpPr txBox="1"/>
          <p:nvPr/>
        </p:nvSpPr>
        <p:spPr>
          <a:xfrm>
            <a:off x="271984" y="5938585"/>
            <a:ext cx="4325840" cy="430887"/>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200" b="1" i="1" u="none" strike="noStrike" kern="0" cap="none" spc="0" normalizeH="0" baseline="0" noProof="0" dirty="0">
                <a:ln>
                  <a:noFill/>
                </a:ln>
                <a:solidFill>
                  <a:srgbClr val="FFFFFF"/>
                </a:solidFill>
                <a:effectLst/>
                <a:uLnTx/>
                <a:uFillTx/>
                <a:latin typeface="Verdana"/>
                <a:ea typeface="+mn-ea"/>
                <a:cs typeface="+mn-cs"/>
              </a:rPr>
              <a:t>Не розповідай про себе</a:t>
            </a:r>
          </a:p>
        </p:txBody>
      </p:sp>
      <p:sp>
        <p:nvSpPr>
          <p:cNvPr id="54" name="TextBox 53"/>
          <p:cNvSpPr txBox="1"/>
          <p:nvPr/>
        </p:nvSpPr>
        <p:spPr>
          <a:xfrm>
            <a:off x="271984" y="2865228"/>
            <a:ext cx="4325840" cy="76944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200" b="1" i="1" u="none" strike="noStrike" kern="0" cap="none" spc="0" normalizeH="0" baseline="0" noProof="0" dirty="0">
                <a:ln>
                  <a:noFill/>
                </a:ln>
                <a:solidFill>
                  <a:srgbClr val="FFFFFF"/>
                </a:solidFill>
                <a:effectLst/>
                <a:uLnTx/>
                <a:uFillTx/>
                <a:latin typeface="Verdana"/>
                <a:ea typeface="+mn-ea"/>
                <a:cs typeface="+mn-cs"/>
              </a:rPr>
              <a:t>Не відкривай невідомі файли</a:t>
            </a:r>
          </a:p>
        </p:txBody>
      </p:sp>
      <p:grpSp>
        <p:nvGrpSpPr>
          <p:cNvPr id="55" name="Групувати 54"/>
          <p:cNvGrpSpPr/>
          <p:nvPr/>
        </p:nvGrpSpPr>
        <p:grpSpPr>
          <a:xfrm>
            <a:off x="1443676" y="1124744"/>
            <a:ext cx="1800200" cy="1800200"/>
            <a:chOff x="964881" y="1124744"/>
            <a:chExt cx="1800200" cy="1800200"/>
          </a:xfrm>
        </p:grpSpPr>
        <p:pic>
          <p:nvPicPr>
            <p:cNvPr id="56" name="Рисунок 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881" y="1124744"/>
              <a:ext cx="1800200" cy="1800200"/>
            </a:xfrm>
            <a:prstGeom prst="rect">
              <a:avLst/>
            </a:prstGeom>
          </p:spPr>
        </p:pic>
        <p:pic>
          <p:nvPicPr>
            <p:cNvPr id="57" name="Picture 16" descr="folder icon"/>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20961300">
              <a:off x="1432218" y="1268131"/>
              <a:ext cx="1057219" cy="1057220"/>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8" descr="http://izhevsk.ru/forums/icons/forum_pictures/004301/4301233.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897479" y="1748125"/>
              <a:ext cx="442273" cy="44227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59" name="Пряма сполучна лінія 58"/>
          <p:cNvCxnSpPr/>
          <p:nvPr/>
        </p:nvCxnSpPr>
        <p:spPr>
          <a:xfrm flipV="1">
            <a:off x="7997286" y="2413901"/>
            <a:ext cx="512317" cy="238868"/>
          </a:xfrm>
          <a:prstGeom prst="line">
            <a:avLst/>
          </a:prstGeom>
          <a:noFill/>
          <a:ln w="57150" cap="flat" cmpd="sng" algn="ctr">
            <a:solidFill>
              <a:srgbClr val="002060"/>
            </a:solidFill>
            <a:prstDash val="solid"/>
            <a:miter lim="800000"/>
          </a:ln>
          <a:effectLst/>
        </p:spPr>
      </p:cxnSp>
      <p:cxnSp>
        <p:nvCxnSpPr>
          <p:cNvPr id="60" name="Пряма сполучна лінія 59"/>
          <p:cNvCxnSpPr/>
          <p:nvPr/>
        </p:nvCxnSpPr>
        <p:spPr>
          <a:xfrm>
            <a:off x="7780128" y="3897307"/>
            <a:ext cx="841876" cy="654057"/>
          </a:xfrm>
          <a:prstGeom prst="line">
            <a:avLst/>
          </a:prstGeom>
          <a:noFill/>
          <a:ln w="57150" cap="flat" cmpd="sng" algn="ctr">
            <a:solidFill>
              <a:srgbClr val="002060"/>
            </a:solidFill>
            <a:prstDash val="solid"/>
            <a:miter lim="800000"/>
          </a:ln>
          <a:effectLst/>
        </p:spPr>
      </p:cxnSp>
      <p:cxnSp>
        <p:nvCxnSpPr>
          <p:cNvPr id="61" name="Пряма сполучна лінія 60"/>
          <p:cNvCxnSpPr/>
          <p:nvPr/>
        </p:nvCxnSpPr>
        <p:spPr>
          <a:xfrm>
            <a:off x="6251220" y="3897306"/>
            <a:ext cx="0" cy="327029"/>
          </a:xfrm>
          <a:prstGeom prst="line">
            <a:avLst/>
          </a:prstGeom>
          <a:noFill/>
          <a:ln w="57150" cap="flat" cmpd="sng" algn="ctr">
            <a:solidFill>
              <a:srgbClr val="002060"/>
            </a:solidFill>
            <a:prstDash val="solid"/>
            <a:miter lim="800000"/>
          </a:ln>
          <a:effectLst/>
        </p:spPr>
      </p:cxnSp>
      <p:cxnSp>
        <p:nvCxnSpPr>
          <p:cNvPr id="62" name="Пряма сполучна лінія 61"/>
          <p:cNvCxnSpPr/>
          <p:nvPr/>
        </p:nvCxnSpPr>
        <p:spPr>
          <a:xfrm flipH="1">
            <a:off x="3750204" y="3909934"/>
            <a:ext cx="1295625" cy="1128551"/>
          </a:xfrm>
          <a:prstGeom prst="line">
            <a:avLst/>
          </a:prstGeom>
          <a:noFill/>
          <a:ln w="57150" cap="flat" cmpd="sng" algn="ctr">
            <a:solidFill>
              <a:srgbClr val="002060"/>
            </a:solidFill>
            <a:prstDash val="solid"/>
            <a:miter lim="800000"/>
          </a:ln>
          <a:effectLst/>
        </p:spPr>
      </p:cxnSp>
      <p:cxnSp>
        <p:nvCxnSpPr>
          <p:cNvPr id="63" name="Пряма сполучна лінія 62"/>
          <p:cNvCxnSpPr/>
          <p:nvPr/>
        </p:nvCxnSpPr>
        <p:spPr>
          <a:xfrm>
            <a:off x="3917324" y="2448057"/>
            <a:ext cx="813989" cy="227673"/>
          </a:xfrm>
          <a:prstGeom prst="line">
            <a:avLst/>
          </a:prstGeom>
          <a:noFill/>
          <a:ln w="57150" cap="flat" cmpd="sng" algn="ctr">
            <a:solidFill>
              <a:srgbClr val="002060"/>
            </a:solidFill>
            <a:prstDash val="solid"/>
            <a:miter lim="800000"/>
          </a:ln>
          <a:effectLst/>
        </p:spPr>
      </p:cxnSp>
      <p:sp>
        <p:nvSpPr>
          <p:cNvPr id="34"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3970659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1000" fill="hold"/>
                                        <p:tgtEl>
                                          <p:spTgt spid="7174"/>
                                        </p:tgtEl>
                                        <p:attrNameLst>
                                          <p:attrName>ppt_w</p:attrName>
                                        </p:attrNameLst>
                                      </p:cBhvr>
                                      <p:tavLst>
                                        <p:tav tm="0">
                                          <p:val>
                                            <p:fltVal val="0"/>
                                          </p:val>
                                        </p:tav>
                                        <p:tav tm="100000">
                                          <p:val>
                                            <p:strVal val="#ppt_w"/>
                                          </p:val>
                                        </p:tav>
                                      </p:tavLst>
                                    </p:anim>
                                    <p:anim calcmode="lin" valueType="num">
                                      <p:cBhvr>
                                        <p:cTn id="8" dur="1000" fill="hold"/>
                                        <p:tgtEl>
                                          <p:spTgt spid="7174"/>
                                        </p:tgtEl>
                                        <p:attrNameLst>
                                          <p:attrName>ppt_h</p:attrName>
                                        </p:attrNameLst>
                                      </p:cBhvr>
                                      <p:tavLst>
                                        <p:tav tm="0">
                                          <p:val>
                                            <p:fltVal val="0"/>
                                          </p:val>
                                        </p:tav>
                                        <p:tav tm="100000">
                                          <p:val>
                                            <p:strVal val="#ppt_h"/>
                                          </p:val>
                                        </p:tav>
                                      </p:tavLst>
                                    </p:anim>
                                    <p:animEffect transition="in" filter="fade">
                                      <p:cBhvr>
                                        <p:cTn id="9" dur="1000"/>
                                        <p:tgtEl>
                                          <p:spTgt spid="7174"/>
                                        </p:tgtEl>
                                      </p:cBhvr>
                                    </p:animEffect>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left)">
                                      <p:cBhvr>
                                        <p:cTn id="13" dur="750"/>
                                        <p:tgtEl>
                                          <p:spTgt spid="59"/>
                                        </p:tgtEl>
                                      </p:cBhvr>
                                    </p:animEffect>
                                  </p:childTnLst>
                                </p:cTn>
                              </p:par>
                            </p:childTnLst>
                          </p:cTn>
                        </p:par>
                        <p:par>
                          <p:cTn id="14" fill="hold">
                            <p:stCondLst>
                              <p:cond delay="1750"/>
                            </p:stCondLst>
                            <p:childTnLst>
                              <p:par>
                                <p:cTn id="15" presetID="52" presetClass="entr" presetSubtype="0"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Scale>
                                      <p:cBhvr>
                                        <p:cTn id="17"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7"/>
                                        </p:tgtEl>
                                        <p:attrNameLst>
                                          <p:attrName>ppt_x</p:attrName>
                                          <p:attrName>ppt_y</p:attrName>
                                        </p:attrNameLst>
                                      </p:cBhvr>
                                    </p:animMotion>
                                    <p:animEffect transition="in" filter="fade">
                                      <p:cBhvr>
                                        <p:cTn id="19" dur="1000"/>
                                        <p:tgtEl>
                                          <p:spTgt spid="37"/>
                                        </p:tgtEl>
                                      </p:cBhvr>
                                    </p:animEffect>
                                  </p:childTnLst>
                                </p:cTn>
                              </p:par>
                            </p:childTnLst>
                          </p:cTn>
                        </p:par>
                        <p:par>
                          <p:cTn id="20" fill="hold">
                            <p:stCondLst>
                              <p:cond delay="2750"/>
                            </p:stCondLst>
                            <p:childTnLst>
                              <p:par>
                                <p:cTn id="21" presetID="22" presetClass="entr" presetSubtype="8"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1000"/>
                                        <p:tgtEl>
                                          <p:spTgt spid="41"/>
                                        </p:tgtEl>
                                      </p:cBhvr>
                                    </p:animEffect>
                                  </p:childTnLst>
                                </p:cTn>
                              </p:par>
                            </p:childTnLst>
                          </p:cTn>
                        </p:par>
                        <p:par>
                          <p:cTn id="24" fill="hold">
                            <p:stCondLst>
                              <p:cond delay="3750"/>
                            </p:stCondLst>
                            <p:childTnLst>
                              <p:par>
                                <p:cTn id="25" presetID="22" presetClass="entr" presetSubtype="8" fill="hold" nodeType="after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wipe(left)">
                                      <p:cBhvr>
                                        <p:cTn id="27" dur="750"/>
                                        <p:tgtEl>
                                          <p:spTgt spid="60"/>
                                        </p:tgtEl>
                                      </p:cBhvr>
                                    </p:animEffect>
                                  </p:childTnLst>
                                </p:cTn>
                              </p:par>
                            </p:childTnLst>
                          </p:cTn>
                        </p:par>
                        <p:par>
                          <p:cTn id="28" fill="hold">
                            <p:stCondLst>
                              <p:cond delay="4500"/>
                            </p:stCondLst>
                            <p:childTnLst>
                              <p:par>
                                <p:cTn id="29" presetID="52" presetClass="entr" presetSubtype="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Scale>
                                      <p:cBhvr>
                                        <p:cTn id="31" dur="1000" decel="50000" fill="hold">
                                          <p:stCondLst>
                                            <p:cond delay="0"/>
                                          </p:stCondLst>
                                        </p:cTn>
                                        <p:tgtEl>
                                          <p:spTgt spid="4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1000" decel="50000" fill="hold">
                                          <p:stCondLst>
                                            <p:cond delay="0"/>
                                          </p:stCondLst>
                                        </p:cTn>
                                        <p:tgtEl>
                                          <p:spTgt spid="42"/>
                                        </p:tgtEl>
                                        <p:attrNameLst>
                                          <p:attrName>ppt_x</p:attrName>
                                          <p:attrName>ppt_y</p:attrName>
                                        </p:attrNameLst>
                                      </p:cBhvr>
                                    </p:animMotion>
                                    <p:animEffect transition="in" filter="fade">
                                      <p:cBhvr>
                                        <p:cTn id="33" dur="1000"/>
                                        <p:tgtEl>
                                          <p:spTgt spid="42"/>
                                        </p:tgtEl>
                                      </p:cBhvr>
                                    </p:animEffect>
                                  </p:childTnLst>
                                </p:cTn>
                              </p:par>
                            </p:childTnLst>
                          </p:cTn>
                        </p:par>
                        <p:par>
                          <p:cTn id="34" fill="hold">
                            <p:stCondLst>
                              <p:cond delay="5500"/>
                            </p:stCondLst>
                            <p:childTnLst>
                              <p:par>
                                <p:cTn id="35" presetID="22" presetClass="entr" presetSubtype="8"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500"/>
                            </p:stCondLst>
                            <p:childTnLst>
                              <p:par>
                                <p:cTn id="39" presetID="2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wipe(up)">
                                      <p:cBhvr>
                                        <p:cTn id="41" dur="750"/>
                                        <p:tgtEl>
                                          <p:spTgt spid="61"/>
                                        </p:tgtEl>
                                      </p:cBhvr>
                                    </p:animEffect>
                                  </p:childTnLst>
                                </p:cTn>
                              </p:par>
                            </p:childTnLst>
                          </p:cTn>
                        </p:par>
                        <p:par>
                          <p:cTn id="42" fill="hold">
                            <p:stCondLst>
                              <p:cond delay="7250"/>
                            </p:stCondLst>
                            <p:childTnLst>
                              <p:par>
                                <p:cTn id="43" presetID="52" presetClass="entr" presetSubtype="0" fill="hold" nodeType="afterEffect">
                                  <p:stCondLst>
                                    <p:cond delay="0"/>
                                  </p:stCondLst>
                                  <p:childTnLst>
                                    <p:set>
                                      <p:cBhvr>
                                        <p:cTn id="44" dur="1" fill="hold">
                                          <p:stCondLst>
                                            <p:cond delay="0"/>
                                          </p:stCondLst>
                                        </p:cTn>
                                        <p:tgtEl>
                                          <p:spTgt spid="46"/>
                                        </p:tgtEl>
                                        <p:attrNameLst>
                                          <p:attrName>style.visibility</p:attrName>
                                        </p:attrNameLst>
                                      </p:cBhvr>
                                      <p:to>
                                        <p:strVal val="visible"/>
                                      </p:to>
                                    </p:set>
                                    <p:animScale>
                                      <p:cBhvr>
                                        <p:cTn id="45" dur="1000" decel="50000" fill="hold">
                                          <p:stCondLst>
                                            <p:cond delay="0"/>
                                          </p:stCondLst>
                                        </p:cTn>
                                        <p:tgtEl>
                                          <p:spTgt spid="4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1000" decel="50000" fill="hold">
                                          <p:stCondLst>
                                            <p:cond delay="0"/>
                                          </p:stCondLst>
                                        </p:cTn>
                                        <p:tgtEl>
                                          <p:spTgt spid="46"/>
                                        </p:tgtEl>
                                        <p:attrNameLst>
                                          <p:attrName>ppt_x</p:attrName>
                                          <p:attrName>ppt_y</p:attrName>
                                        </p:attrNameLst>
                                      </p:cBhvr>
                                    </p:animMotion>
                                    <p:animEffect transition="in" filter="fade">
                                      <p:cBhvr>
                                        <p:cTn id="47" dur="1000"/>
                                        <p:tgtEl>
                                          <p:spTgt spid="46"/>
                                        </p:tgtEl>
                                      </p:cBhvr>
                                    </p:animEffect>
                                  </p:childTnLst>
                                </p:cTn>
                              </p:par>
                            </p:childTnLst>
                          </p:cTn>
                        </p:par>
                        <p:par>
                          <p:cTn id="48" fill="hold">
                            <p:stCondLst>
                              <p:cond delay="8250"/>
                            </p:stCondLst>
                            <p:childTnLst>
                              <p:par>
                                <p:cTn id="49" presetID="22" presetClass="entr" presetSubtype="8"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1000"/>
                                        <p:tgtEl>
                                          <p:spTgt spid="49"/>
                                        </p:tgtEl>
                                      </p:cBhvr>
                                    </p:animEffect>
                                  </p:childTnLst>
                                </p:cTn>
                              </p:par>
                            </p:childTnLst>
                          </p:cTn>
                        </p:par>
                        <p:par>
                          <p:cTn id="52" fill="hold">
                            <p:stCondLst>
                              <p:cond delay="9250"/>
                            </p:stCondLst>
                            <p:childTnLst>
                              <p:par>
                                <p:cTn id="53" presetID="22" presetClass="entr" presetSubtype="2"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right)">
                                      <p:cBhvr>
                                        <p:cTn id="55" dur="750"/>
                                        <p:tgtEl>
                                          <p:spTgt spid="62"/>
                                        </p:tgtEl>
                                      </p:cBhvr>
                                    </p:animEffect>
                                  </p:childTnLst>
                                </p:cTn>
                              </p:par>
                            </p:childTnLst>
                          </p:cTn>
                        </p:par>
                        <p:par>
                          <p:cTn id="56" fill="hold">
                            <p:stCondLst>
                              <p:cond delay="10000"/>
                            </p:stCondLst>
                            <p:childTnLst>
                              <p:par>
                                <p:cTn id="57" presetID="52" presetClass="entr" presetSubtype="0" fill="hold" nodeType="afterEffect">
                                  <p:stCondLst>
                                    <p:cond delay="0"/>
                                  </p:stCondLst>
                                  <p:childTnLst>
                                    <p:set>
                                      <p:cBhvr>
                                        <p:cTn id="58" dur="1" fill="hold">
                                          <p:stCondLst>
                                            <p:cond delay="0"/>
                                          </p:stCondLst>
                                        </p:cTn>
                                        <p:tgtEl>
                                          <p:spTgt spid="50"/>
                                        </p:tgtEl>
                                        <p:attrNameLst>
                                          <p:attrName>style.visibility</p:attrName>
                                        </p:attrNameLst>
                                      </p:cBhvr>
                                      <p:to>
                                        <p:strVal val="visible"/>
                                      </p:to>
                                    </p:set>
                                    <p:animScale>
                                      <p:cBhvr>
                                        <p:cTn id="59" dur="1000" decel="50000" fill="hold">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50"/>
                                        </p:tgtEl>
                                        <p:attrNameLst>
                                          <p:attrName>ppt_x</p:attrName>
                                          <p:attrName>ppt_y</p:attrName>
                                        </p:attrNameLst>
                                      </p:cBhvr>
                                    </p:animMotion>
                                    <p:animEffect transition="in" filter="fade">
                                      <p:cBhvr>
                                        <p:cTn id="61" dur="1000"/>
                                        <p:tgtEl>
                                          <p:spTgt spid="50"/>
                                        </p:tgtEl>
                                      </p:cBhvr>
                                    </p:animEffect>
                                  </p:childTnLst>
                                </p:cTn>
                              </p:par>
                            </p:childTnLst>
                          </p:cTn>
                        </p:par>
                        <p:par>
                          <p:cTn id="62" fill="hold">
                            <p:stCondLst>
                              <p:cond delay="11000"/>
                            </p:stCondLst>
                            <p:childTnLst>
                              <p:par>
                                <p:cTn id="63" presetID="22" presetClass="entr" presetSubtype="8"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1000"/>
                                        <p:tgtEl>
                                          <p:spTgt spid="53"/>
                                        </p:tgtEl>
                                      </p:cBhvr>
                                    </p:animEffect>
                                  </p:childTnLst>
                                </p:cTn>
                              </p:par>
                            </p:childTnLst>
                          </p:cTn>
                        </p:par>
                        <p:par>
                          <p:cTn id="66" fill="hold">
                            <p:stCondLst>
                              <p:cond delay="12000"/>
                            </p:stCondLst>
                            <p:childTnLst>
                              <p:par>
                                <p:cTn id="67" presetID="22" presetClass="entr" presetSubtype="2"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right)">
                                      <p:cBhvr>
                                        <p:cTn id="69" dur="750"/>
                                        <p:tgtEl>
                                          <p:spTgt spid="63"/>
                                        </p:tgtEl>
                                      </p:cBhvr>
                                    </p:animEffect>
                                  </p:childTnLst>
                                </p:cTn>
                              </p:par>
                            </p:childTnLst>
                          </p:cTn>
                        </p:par>
                        <p:par>
                          <p:cTn id="70" fill="hold">
                            <p:stCondLst>
                              <p:cond delay="12750"/>
                            </p:stCondLst>
                            <p:childTnLst>
                              <p:par>
                                <p:cTn id="71" presetID="52"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Scale>
                                      <p:cBhvr>
                                        <p:cTn id="73" dur="1000" decel="50000" fill="hold">
                                          <p:stCondLst>
                                            <p:cond delay="0"/>
                                          </p:stCondLst>
                                        </p:cTn>
                                        <p:tgtEl>
                                          <p:spTgt spid="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4" dur="1000" decel="50000" fill="hold">
                                          <p:stCondLst>
                                            <p:cond delay="0"/>
                                          </p:stCondLst>
                                        </p:cTn>
                                        <p:tgtEl>
                                          <p:spTgt spid="55"/>
                                        </p:tgtEl>
                                        <p:attrNameLst>
                                          <p:attrName>ppt_x</p:attrName>
                                          <p:attrName>ppt_y</p:attrName>
                                        </p:attrNameLst>
                                      </p:cBhvr>
                                    </p:animMotion>
                                    <p:animEffect transition="in" filter="fade">
                                      <p:cBhvr>
                                        <p:cTn id="75" dur="1000"/>
                                        <p:tgtEl>
                                          <p:spTgt spid="55"/>
                                        </p:tgtEl>
                                      </p:cBhvr>
                                    </p:animEffect>
                                  </p:childTnLst>
                                </p:cTn>
                              </p:par>
                            </p:childTnLst>
                          </p:cTn>
                        </p:par>
                        <p:par>
                          <p:cTn id="76" fill="hold">
                            <p:stCondLst>
                              <p:cond delay="13750"/>
                            </p:stCondLst>
                            <p:childTnLst>
                              <p:par>
                                <p:cTn id="77" presetID="22" presetClass="entr" presetSubtype="8" fill="hold" grpId="0"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wipe(left)">
                                      <p:cBhvr>
                                        <p:cTn id="79"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9" grpId="0" animBg="1"/>
      <p:bldP spid="53" grpId="0" animBg="1"/>
      <p:bldP spid="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5972330"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Завжди запитуй батьків або вчителя про те, чого не розумієш в Інтернеті. Вони розкажуть, що безпечно робити, а що ні.</a:t>
            </a:r>
          </a:p>
        </p:txBody>
      </p:sp>
      <p:grpSp>
        <p:nvGrpSpPr>
          <p:cNvPr id="8" name="Групувати 7"/>
          <p:cNvGrpSpPr/>
          <p:nvPr/>
        </p:nvGrpSpPr>
        <p:grpSpPr>
          <a:xfrm>
            <a:off x="1147315" y="3609903"/>
            <a:ext cx="4021529" cy="2761149"/>
            <a:chOff x="5940152" y="1484784"/>
            <a:chExt cx="2621936" cy="1800200"/>
          </a:xfrm>
        </p:grpSpPr>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1484784"/>
              <a:ext cx="1800200" cy="1800200"/>
            </a:xfrm>
            <a:prstGeom prst="rect">
              <a:avLst/>
            </a:prstGeom>
          </p:spPr>
        </p:pic>
        <p:pic>
          <p:nvPicPr>
            <p:cNvPr id="11" name="Picture 2" descr="loc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862101">
              <a:off x="6449144" y="1790364"/>
              <a:ext cx="782216" cy="78221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ccount, boss, caucasian, chief, director, directory, head, human, lord, main, male, man, manager, profile, use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0752" y="1853647"/>
              <a:ext cx="1431336" cy="143133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p:cNvSpPr txBox="1"/>
          <p:nvPr/>
        </p:nvSpPr>
        <p:spPr>
          <a:xfrm>
            <a:off x="6149820" y="1196762"/>
            <a:ext cx="5972330"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тебе хтось засмутив або образив, обов'язково розкажи про це дорослим.</a:t>
            </a:r>
          </a:p>
        </p:txBody>
      </p:sp>
      <p:grpSp>
        <p:nvGrpSpPr>
          <p:cNvPr id="3" name="Групувати 2"/>
          <p:cNvGrpSpPr/>
          <p:nvPr/>
        </p:nvGrpSpPr>
        <p:grpSpPr>
          <a:xfrm>
            <a:off x="6323102" y="3140354"/>
            <a:ext cx="5625766" cy="3700245"/>
            <a:chOff x="1610528" y="2455396"/>
            <a:chExt cx="5625766" cy="3700245"/>
          </a:xfrm>
        </p:grpSpPr>
        <p:pic>
          <p:nvPicPr>
            <p:cNvPr id="17" name="Рисунок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498" y="2924944"/>
              <a:ext cx="2761149" cy="2761149"/>
            </a:xfrm>
            <a:prstGeom prst="rect">
              <a:avLst/>
            </a:prstGeom>
          </p:spPr>
        </p:pic>
        <p:pic>
          <p:nvPicPr>
            <p:cNvPr id="18" name="Picture 2" descr="anonymous, male, man, us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455396"/>
              <a:ext cx="216023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man, test, tester,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10528" y="4427448"/>
              <a:ext cx="1728192" cy="1728193"/>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427684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Scale>
                                      <p:cBhvr>
                                        <p:cTn id="11"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8"/>
                                        </p:tgtEl>
                                        <p:attrNameLst>
                                          <p:attrName>ppt_x</p:attrName>
                                          <p:attrName>ppt_y</p:attrName>
                                        </p:attrNameLst>
                                      </p:cBhvr>
                                    </p:animMotion>
                                    <p:animEffect transition="in" filter="fade">
                                      <p:cBhvr>
                                        <p:cTn id="13" dur="1000"/>
                                        <p:tgtEl>
                                          <p:spTgt spid="8"/>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Scale>
                                      <p:cBhvr>
                                        <p:cTn id="21"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3"/>
                                        </p:tgtEl>
                                        <p:attrNameLst>
                                          <p:attrName>ppt_x</p:attrName>
                                          <p:attrName>ppt_y</p:attrName>
                                        </p:attrNameLst>
                                      </p:cBhvr>
                                    </p:animMotion>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5972330"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Перш ніж потоваришувати з кимось, запитай у батьків або вчителя, як безпечно спілкуватись у мережі.</a:t>
            </a:r>
          </a:p>
        </p:txBody>
      </p:sp>
      <p:sp>
        <p:nvSpPr>
          <p:cNvPr id="15" name="TextBox 14"/>
          <p:cNvSpPr txBox="1"/>
          <p:nvPr/>
        </p:nvSpPr>
        <p:spPr>
          <a:xfrm>
            <a:off x="6149820" y="1196762"/>
            <a:ext cx="5972330" cy="249299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FF"/>
                </a:solidFill>
              </a:rPr>
              <a:t>Не зустрічайся без батьків зі знайомими по спілкуванню в Інтернеті. Люди можуть бути різними</a:t>
            </a:r>
            <a:r>
              <a:rPr lang="en-US" sz="2600" b="1" i="1" kern="0" dirty="0">
                <a:solidFill>
                  <a:srgbClr val="FFFFFF"/>
                </a:solidFill>
              </a:rPr>
              <a:t> </a:t>
            </a:r>
            <a:r>
              <a:rPr lang="uk-UA" sz="2600" b="1" i="1" kern="0" dirty="0">
                <a:solidFill>
                  <a:srgbClr val="FFFFFF"/>
                </a:solidFill>
              </a:rPr>
              <a:t>в електронному спілкуванні і під час реальної зустрічі.</a:t>
            </a:r>
          </a:p>
        </p:txBody>
      </p:sp>
      <p:grpSp>
        <p:nvGrpSpPr>
          <p:cNvPr id="5" name="Групувати 4"/>
          <p:cNvGrpSpPr/>
          <p:nvPr/>
        </p:nvGrpSpPr>
        <p:grpSpPr>
          <a:xfrm>
            <a:off x="7345" y="3514074"/>
            <a:ext cx="6391506" cy="3378315"/>
            <a:chOff x="7345" y="3514074"/>
            <a:chExt cx="6391506" cy="3378315"/>
          </a:xfrm>
        </p:grpSpPr>
        <p:pic>
          <p:nvPicPr>
            <p:cNvPr id="23" name="Рисунок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7315" y="3661692"/>
              <a:ext cx="2761149" cy="2761149"/>
            </a:xfrm>
            <a:prstGeom prst="rect">
              <a:avLst/>
            </a:prstGeom>
          </p:spPr>
        </p:pic>
        <p:pic>
          <p:nvPicPr>
            <p:cNvPr id="24" name="Picture 4" descr="man, test, tester, us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45" y="5164196"/>
              <a:ext cx="1728192" cy="172819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male, man, teache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8730" y="3514074"/>
              <a:ext cx="1650121" cy="165012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account, boss, business, chief, director, directory, human, male, man, manager, old, profile, uncl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0864" y="3539463"/>
              <a:ext cx="1650121" cy="16501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Групувати 27"/>
          <p:cNvGrpSpPr/>
          <p:nvPr/>
        </p:nvGrpSpPr>
        <p:grpSpPr>
          <a:xfrm>
            <a:off x="7312902" y="3858334"/>
            <a:ext cx="3744416" cy="2999666"/>
            <a:chOff x="6262389" y="4293096"/>
            <a:chExt cx="2054027" cy="1645489"/>
          </a:xfrm>
        </p:grpSpPr>
        <p:pic>
          <p:nvPicPr>
            <p:cNvPr id="29" name="Picture 8" descr="info, information, man, person, use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0876" y="4293096"/>
              <a:ext cx="1365540" cy="1365541"/>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6" descr="exit, restricted, stop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62389" y="4719384"/>
              <a:ext cx="1219200" cy="1219201"/>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5546637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Scale>
                                      <p:cBhvr>
                                        <p:cTn id="21"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28"/>
                                        </p:tgtEl>
                                        <p:attrNameLst>
                                          <p:attrName>ppt_x</p:attrName>
                                          <p:attrName>ppt_y</p:attrName>
                                        </p:attrNameLst>
                                      </p:cBhvr>
                                    </p:animMotion>
                                    <p:animEffect transition="in" filter="fade">
                                      <p:cBhvr>
                                        <p:cTn id="23"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5972330" cy="289310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600" b="1" i="1" kern="0" dirty="0">
                <a:solidFill>
                  <a:srgbClr val="FFFFFF"/>
                </a:solidFill>
              </a:rPr>
              <a:t>Ніколи не розповідай незнайомим людям, де ти живеш, де навчаєшся, не повідомляй свій номер телефону. Про це можуть знати тільки твої друзі та родина!</a:t>
            </a:r>
          </a:p>
        </p:txBody>
      </p:sp>
      <p:sp>
        <p:nvSpPr>
          <p:cNvPr id="15" name="TextBox 14"/>
          <p:cNvSpPr txBox="1"/>
          <p:nvPr/>
        </p:nvSpPr>
        <p:spPr>
          <a:xfrm>
            <a:off x="6149820" y="1196762"/>
            <a:ext cx="5972330"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Не надсилай незнайомим людям свої фотографії та знімки своєї сім'ї і друзів. Вони можуть використати їх так, що це зашкодить тобі або твоїм близьким.</a:t>
            </a:r>
          </a:p>
        </p:txBody>
      </p:sp>
      <p:grpSp>
        <p:nvGrpSpPr>
          <p:cNvPr id="5" name="Групувати 4"/>
          <p:cNvGrpSpPr/>
          <p:nvPr/>
        </p:nvGrpSpPr>
        <p:grpSpPr>
          <a:xfrm>
            <a:off x="1407808" y="4151335"/>
            <a:ext cx="3300730" cy="2517814"/>
            <a:chOff x="2627784" y="3153285"/>
            <a:chExt cx="4320480" cy="3295685"/>
          </a:xfrm>
        </p:grpSpPr>
        <p:grpSp>
          <p:nvGrpSpPr>
            <p:cNvPr id="20" name="Групувати 19"/>
            <p:cNvGrpSpPr/>
            <p:nvPr/>
          </p:nvGrpSpPr>
          <p:grpSpPr>
            <a:xfrm>
              <a:off x="2627784" y="3153285"/>
              <a:ext cx="2729948" cy="3273231"/>
              <a:chOff x="581572" y="3804336"/>
              <a:chExt cx="1800200" cy="2158455"/>
            </a:xfrm>
          </p:grpSpPr>
          <p:pic>
            <p:nvPicPr>
              <p:cNvPr id="21" name="Рисунок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572" y="4162591"/>
                <a:ext cx="1800200" cy="1800200"/>
              </a:xfrm>
              <a:prstGeom prst="rect">
                <a:avLst/>
              </a:prstGeom>
            </p:spPr>
          </p:pic>
          <p:pic>
            <p:nvPicPr>
              <p:cNvPr id="22" name="Picture 14" descr="bubble, bubbles, chat, comment, communication, message, speech, talk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216" y="3804336"/>
                <a:ext cx="1219200" cy="1219201"/>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man, test, tester, user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0072" y="4720777"/>
              <a:ext cx="1728192" cy="172819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Групувати 6"/>
          <p:cNvGrpSpPr/>
          <p:nvPr/>
        </p:nvGrpSpPr>
        <p:grpSpPr>
          <a:xfrm>
            <a:off x="7569453" y="4148871"/>
            <a:ext cx="3800648" cy="2441167"/>
            <a:chOff x="7569453" y="4148871"/>
            <a:chExt cx="3800648" cy="2441167"/>
          </a:xfrm>
        </p:grpSpPr>
        <p:grpSp>
          <p:nvGrpSpPr>
            <p:cNvPr id="25" name="Групувати 24"/>
            <p:cNvGrpSpPr/>
            <p:nvPr/>
          </p:nvGrpSpPr>
          <p:grpSpPr>
            <a:xfrm>
              <a:off x="9513669" y="4866185"/>
              <a:ext cx="1856432" cy="1723853"/>
              <a:chOff x="5458197" y="4617288"/>
              <a:chExt cx="1856432" cy="1723853"/>
            </a:xfrm>
          </p:grpSpPr>
          <p:pic>
            <p:nvPicPr>
              <p:cNvPr id="26" name="Picture 2" descr="blue, male, man, running, user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79554" y="4617288"/>
                <a:ext cx="1635075" cy="163507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exit, restricted, stop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8197" y="5434826"/>
                <a:ext cx="906314" cy="906315"/>
              </a:xfrm>
              <a:prstGeom prst="rect">
                <a:avLst/>
              </a:prstGeom>
              <a:noFill/>
              <a:extLst>
                <a:ext uri="{909E8E84-426E-40DD-AFC4-6F175D3DCCD1}">
                  <a14:hiddenFill xmlns:a14="http://schemas.microsoft.com/office/drawing/2010/main">
                    <a:solidFill>
                      <a:srgbClr val="FFFFFF"/>
                    </a:solidFill>
                  </a14:hiddenFill>
                </a:ext>
              </a:extLst>
            </p:spPr>
          </p:pic>
        </p:grpSp>
        <p:pic>
          <p:nvPicPr>
            <p:cNvPr id="28" name="Picture 4" descr="for photographer, image, iphoto, nikon, photo, picture ic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9453" y="4148871"/>
              <a:ext cx="1579240" cy="1579241"/>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377826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Scale>
                                      <p:cBhvr>
                                        <p:cTn id="11"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5"/>
                                        </p:tgtEl>
                                        <p:attrNameLst>
                                          <p:attrName>ppt_x</p:attrName>
                                          <p:attrName>ppt_y</p:attrName>
                                        </p:attrNameLst>
                                      </p:cBhvr>
                                    </p:animMotion>
                                    <p:animEffect transition="in" filter="fade">
                                      <p:cBhvr>
                                        <p:cTn id="13" dur="1000"/>
                                        <p:tgtEl>
                                          <p:spTgt spid="5"/>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1000"/>
                                        <p:tgtEl>
                                          <p:spTgt spid="15"/>
                                        </p:tgtEl>
                                      </p:cBhvr>
                                    </p:animEffect>
                                  </p:childTnLst>
                                </p:cTn>
                              </p:par>
                            </p:childTnLst>
                          </p:cTn>
                        </p:par>
                        <p:par>
                          <p:cTn id="18" fill="hold">
                            <p:stCondLst>
                              <p:cond delay="3000"/>
                            </p:stCondLst>
                            <p:childTnLst>
                              <p:par>
                                <p:cTn id="19" presetID="52"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7"/>
                                        </p:tgtEl>
                                        <p:attrNameLst>
                                          <p:attrName>ppt_x</p:attrName>
                                          <p:attrName>ppt_y</p:attrName>
                                        </p:attrNameLst>
                                      </p:cBhvr>
                                    </p:animMotion>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хочеш зберегти на власному комп'ютері картинку або мелодію, але тебе просять надіслати SMS, — не поспішай! Попроси батьків перевірити цей номер, щоб упевнитись у його безпечності.</a:t>
            </a:r>
          </a:p>
        </p:txBody>
      </p:sp>
      <p:grpSp>
        <p:nvGrpSpPr>
          <p:cNvPr id="3" name="Групувати 2"/>
          <p:cNvGrpSpPr/>
          <p:nvPr/>
        </p:nvGrpSpPr>
        <p:grpSpPr>
          <a:xfrm>
            <a:off x="4185497" y="3337869"/>
            <a:ext cx="3024336" cy="3024336"/>
            <a:chOff x="3059832" y="3331071"/>
            <a:chExt cx="3024336" cy="3024336"/>
          </a:xfrm>
        </p:grpSpPr>
        <p:grpSp>
          <p:nvGrpSpPr>
            <p:cNvPr id="12" name="Групувати 11"/>
            <p:cNvGrpSpPr/>
            <p:nvPr/>
          </p:nvGrpSpPr>
          <p:grpSpPr>
            <a:xfrm>
              <a:off x="3059832" y="3331071"/>
              <a:ext cx="3024336" cy="3024336"/>
              <a:chOff x="3606290" y="4138385"/>
              <a:chExt cx="1800200" cy="1800200"/>
            </a:xfrm>
          </p:grpSpPr>
          <p:pic>
            <p:nvPicPr>
              <p:cNvPr id="13" name="Рисунок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6290" y="4138385"/>
                <a:ext cx="1800200" cy="1800200"/>
              </a:xfrm>
              <a:prstGeom prst="rect">
                <a:avLst/>
              </a:prstGeom>
            </p:spPr>
          </p:pic>
          <p:pic>
            <p:nvPicPr>
              <p:cNvPr id="14" name="Picture 12" descr="bubble, chat, comment, message, mobile, sms, speech, talk, telephone, tex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9190" y="4262183"/>
                <a:ext cx="914400" cy="914401"/>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18" descr="http://izhevsk.ru/forums/icons/forum_pictures/004301/430123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5251" y="4498100"/>
              <a:ext cx="442273" cy="44227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33384733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Розгадайте кросворд</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1106" y="2198346"/>
            <a:ext cx="2084640" cy="2084640"/>
          </a:xfrm>
          <a:prstGeom prst="rect">
            <a:avLst/>
          </a:prstGeom>
        </p:spPr>
      </p:pic>
      <p:graphicFrame>
        <p:nvGraphicFramePr>
          <p:cNvPr id="8" name="Таблиця 7"/>
          <p:cNvGraphicFramePr>
            <a:graphicFrameLocks noGrp="1"/>
          </p:cNvGraphicFramePr>
          <p:nvPr>
            <p:extLst>
              <p:ext uri="{D42A27DB-BD31-4B8C-83A1-F6EECF244321}">
                <p14:modId xmlns:p14="http://schemas.microsoft.com/office/powerpoint/2010/main" val="1878552639"/>
              </p:ext>
            </p:extLst>
          </p:nvPr>
        </p:nvGraphicFramePr>
        <p:xfrm>
          <a:off x="3709058" y="1484784"/>
          <a:ext cx="4320477" cy="3816423"/>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gridCol w="480053">
                  <a:extLst>
                    <a:ext uri="{9D8B030D-6E8A-4147-A177-3AD203B41FA5}">
                      <a16:colId xmlns:a16="http://schemas.microsoft.com/office/drawing/2014/main" xmlns="" val="20001"/>
                    </a:ext>
                  </a:extLst>
                </a:gridCol>
                <a:gridCol w="480053">
                  <a:extLst>
                    <a:ext uri="{9D8B030D-6E8A-4147-A177-3AD203B41FA5}">
                      <a16:colId xmlns:a16="http://schemas.microsoft.com/office/drawing/2014/main" xmlns="" val="20002"/>
                    </a:ext>
                  </a:extLst>
                </a:gridCol>
                <a:gridCol w="480053">
                  <a:extLst>
                    <a:ext uri="{9D8B030D-6E8A-4147-A177-3AD203B41FA5}">
                      <a16:colId xmlns:a16="http://schemas.microsoft.com/office/drawing/2014/main" xmlns="" val="20003"/>
                    </a:ext>
                  </a:extLst>
                </a:gridCol>
                <a:gridCol w="480053">
                  <a:extLst>
                    <a:ext uri="{9D8B030D-6E8A-4147-A177-3AD203B41FA5}">
                      <a16:colId xmlns:a16="http://schemas.microsoft.com/office/drawing/2014/main" xmlns="" val="20004"/>
                    </a:ext>
                  </a:extLst>
                </a:gridCol>
                <a:gridCol w="480053">
                  <a:extLst>
                    <a:ext uri="{9D8B030D-6E8A-4147-A177-3AD203B41FA5}">
                      <a16:colId xmlns:a16="http://schemas.microsoft.com/office/drawing/2014/main" xmlns="" val="20005"/>
                    </a:ext>
                  </a:extLst>
                </a:gridCol>
                <a:gridCol w="480053">
                  <a:extLst>
                    <a:ext uri="{9D8B030D-6E8A-4147-A177-3AD203B41FA5}">
                      <a16:colId xmlns:a16="http://schemas.microsoft.com/office/drawing/2014/main" xmlns="" val="20006"/>
                    </a:ext>
                  </a:extLst>
                </a:gridCol>
                <a:gridCol w="480053">
                  <a:extLst>
                    <a:ext uri="{9D8B030D-6E8A-4147-A177-3AD203B41FA5}">
                      <a16:colId xmlns:a16="http://schemas.microsoft.com/office/drawing/2014/main" xmlns="" val="20007"/>
                    </a:ext>
                  </a:extLst>
                </a:gridCol>
                <a:gridCol w="480053">
                  <a:extLst>
                    <a:ext uri="{9D8B030D-6E8A-4147-A177-3AD203B41FA5}">
                      <a16:colId xmlns:a16="http://schemas.microsoft.com/office/drawing/2014/main" xmlns="" val="20008"/>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a:noFill/>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a:noFill/>
                    </a:lnL>
                    <a:lnR>
                      <a:noFill/>
                    </a:lnR>
                    <a:lnT w="19050" cap="flat" cmpd="sng" algn="ctr">
                      <a:solidFill>
                        <a:srgbClr val="19426B"/>
                      </a:solidFill>
                      <a:prstDash val="solid"/>
                      <a:round/>
                      <a:headEnd type="none" w="med" len="med"/>
                      <a:tailEnd type="none" w="med" len="med"/>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a:noFill/>
                    </a:lnL>
                    <a:lnR w="19050" cap="flat" cmpd="sng" algn="ctr">
                      <a:solidFill>
                        <a:srgbClr val="19426B"/>
                      </a:solid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endParaRPr lang="uk-UA" sz="2100" b="1" dirty="0"/>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9058" y="4797152"/>
            <a:ext cx="465584" cy="465584"/>
          </a:xfrm>
          <a:prstGeom prst="rect">
            <a:avLst/>
          </a:prstGeom>
        </p:spPr>
      </p:pic>
      <p:sp>
        <p:nvSpPr>
          <p:cNvPr id="10" name="Округлена прямокутна виноска 8"/>
          <p:cNvSpPr/>
          <p:nvPr/>
        </p:nvSpPr>
        <p:spPr>
          <a:xfrm>
            <a:off x="3709058" y="1052736"/>
            <a:ext cx="416682" cy="360040"/>
          </a:xfrm>
          <a:prstGeom prst="wedgeRoundRectCallout">
            <a:avLst>
              <a:gd name="adj1" fmla="val 49367"/>
              <a:gd name="adj2" fmla="val 82979"/>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1</a:t>
            </a:r>
          </a:p>
        </p:txBody>
      </p:sp>
      <p:sp>
        <p:nvSpPr>
          <p:cNvPr id="11" name="TextBox 10"/>
          <p:cNvSpPr txBox="1"/>
          <p:nvPr/>
        </p:nvSpPr>
        <p:spPr>
          <a:xfrm>
            <a:off x="247202" y="5438502"/>
            <a:ext cx="11799947" cy="919401"/>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1. Гіперпосилання   для   швидкого   доступу </a:t>
            </a:r>
            <a:br>
              <a:rPr kumimoji="0" lang="uk-UA" sz="2400" b="1" i="1" u="none" strike="noStrike" kern="0" cap="none" spc="0" normalizeH="0" baseline="0" noProof="0" dirty="0">
                <a:ln>
                  <a:noFill/>
                </a:ln>
                <a:solidFill>
                  <a:srgbClr val="FFFFFF"/>
                </a:solidFill>
                <a:effectLst/>
                <a:uLnTx/>
                <a:uFillTx/>
                <a:latin typeface="Verdana"/>
                <a:ea typeface="+mn-ea"/>
                <a:cs typeface="+mn-cs"/>
              </a:rPr>
            </a:br>
            <a:r>
              <a:rPr kumimoji="0" lang="uk-UA" sz="2400" b="1" i="1" u="none" strike="noStrike" kern="0" cap="none" spc="0" normalizeH="0" baseline="0" noProof="0" dirty="0">
                <a:ln>
                  <a:noFill/>
                </a:ln>
                <a:solidFill>
                  <a:srgbClr val="FFFFFF"/>
                </a:solidFill>
                <a:effectLst/>
                <a:uLnTx/>
                <a:uFillTx/>
                <a:latin typeface="Verdana"/>
                <a:ea typeface="+mn-ea"/>
                <a:cs typeface="+mn-cs"/>
              </a:rPr>
              <a:t>до   веб-сторінок </a:t>
            </a:r>
            <a:r>
              <a:rPr kumimoji="0" lang="uk-UA" sz="2400" b="1" i="1" u="none" strike="noStrike" kern="0" cap="none" spc="0" normalizeH="0" baseline="0" noProof="0" dirty="0" err="1">
                <a:ln>
                  <a:noFill/>
                </a:ln>
                <a:solidFill>
                  <a:srgbClr val="FFFFFF"/>
                </a:solidFill>
                <a:effectLst/>
                <a:uLnTx/>
                <a:uFillTx/>
                <a:latin typeface="Verdana"/>
                <a:ea typeface="+mn-ea"/>
                <a:cs typeface="+mn-cs"/>
              </a:rPr>
              <a:t>сайта</a:t>
            </a:r>
            <a:r>
              <a:rPr kumimoji="0" lang="uk-UA" sz="2400" b="1" i="1" u="none" strike="noStrike" kern="0" cap="none" spc="0" normalizeH="0" baseline="0" noProof="0" dirty="0">
                <a:ln>
                  <a:noFill/>
                </a:ln>
                <a:solidFill>
                  <a:srgbClr val="FFFFFF"/>
                </a:solidFill>
                <a:effectLst/>
                <a:uLnTx/>
                <a:uFillTx/>
                <a:latin typeface="Verdana"/>
                <a:ea typeface="+mn-ea"/>
                <a:cs typeface="+mn-cs"/>
              </a:rPr>
              <a:t> зі списку обраних сайтів</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12" name="Рисунок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390576"/>
            <a:ext cx="551982" cy="551982"/>
          </a:xfrm>
          <a:prstGeom prst="rect">
            <a:avLst/>
          </a:prstGeom>
        </p:spPr>
      </p:pic>
      <p:graphicFrame>
        <p:nvGraphicFramePr>
          <p:cNvPr id="13" name="Таблиця 12"/>
          <p:cNvGraphicFramePr>
            <a:graphicFrameLocks noGrp="1"/>
          </p:cNvGraphicFramePr>
          <p:nvPr>
            <p:extLst>
              <p:ext uri="{D42A27DB-BD31-4B8C-83A1-F6EECF244321}">
                <p14:modId xmlns:p14="http://schemas.microsoft.com/office/powerpoint/2010/main" val="3310677997"/>
              </p:ext>
            </p:extLst>
          </p:nvPr>
        </p:nvGraphicFramePr>
        <p:xfrm>
          <a:off x="3712190" y="1484784"/>
          <a:ext cx="480053" cy="3392376"/>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З</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К</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Л</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Д</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К</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546" y="1883296"/>
            <a:ext cx="465584" cy="465584"/>
          </a:xfrm>
          <a:prstGeom prst="rect">
            <a:avLst/>
          </a:prstGeom>
        </p:spPr>
      </p:pic>
      <p:sp>
        <p:nvSpPr>
          <p:cNvPr id="15" name="Округлена прямокутна виноска 13"/>
          <p:cNvSpPr/>
          <p:nvPr/>
        </p:nvSpPr>
        <p:spPr>
          <a:xfrm>
            <a:off x="3205002" y="1916832"/>
            <a:ext cx="416682" cy="360040"/>
          </a:xfrm>
          <a:prstGeom prst="wedgeRoundRectCallout">
            <a:avLst>
              <a:gd name="adj1" fmla="val 77233"/>
              <a:gd name="adj2" fmla="val -1678"/>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2</a:t>
            </a:r>
          </a:p>
        </p:txBody>
      </p:sp>
      <p:sp>
        <p:nvSpPr>
          <p:cNvPr id="16" name="TextBox 15"/>
          <p:cNvSpPr txBox="1"/>
          <p:nvPr/>
        </p:nvSpPr>
        <p:spPr>
          <a:xfrm>
            <a:off x="247202" y="5438502"/>
            <a:ext cx="11799947" cy="1328023"/>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2. Право авторів розповсюджувати створені ними матеріали, підписувати їх своїм іменем, отримувати за них винагороду тощо</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390576"/>
            <a:ext cx="551982" cy="551982"/>
          </a:xfrm>
          <a:prstGeom prst="rect">
            <a:avLst/>
          </a:prstGeom>
        </p:spPr>
      </p:pic>
      <p:graphicFrame>
        <p:nvGraphicFramePr>
          <p:cNvPr id="18" name="Таблиця 17"/>
          <p:cNvGraphicFramePr>
            <a:graphicFrameLocks noGrp="1"/>
          </p:cNvGraphicFramePr>
          <p:nvPr>
            <p:extLst>
              <p:ext uri="{D42A27DB-BD31-4B8C-83A1-F6EECF244321}">
                <p14:modId xmlns:p14="http://schemas.microsoft.com/office/powerpoint/2010/main" val="2613570281"/>
              </p:ext>
            </p:extLst>
          </p:nvPr>
        </p:nvGraphicFramePr>
        <p:xfrm>
          <a:off x="3709061" y="1916832"/>
          <a:ext cx="4320477" cy="424047"/>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gridCol w="480053">
                  <a:extLst>
                    <a:ext uri="{9D8B030D-6E8A-4147-A177-3AD203B41FA5}">
                      <a16:colId xmlns:a16="http://schemas.microsoft.com/office/drawing/2014/main" xmlns="" val="20001"/>
                    </a:ext>
                  </a:extLst>
                </a:gridCol>
                <a:gridCol w="480053">
                  <a:extLst>
                    <a:ext uri="{9D8B030D-6E8A-4147-A177-3AD203B41FA5}">
                      <a16:colId xmlns:a16="http://schemas.microsoft.com/office/drawing/2014/main" xmlns="" val="20002"/>
                    </a:ext>
                  </a:extLst>
                </a:gridCol>
                <a:gridCol w="480053">
                  <a:extLst>
                    <a:ext uri="{9D8B030D-6E8A-4147-A177-3AD203B41FA5}">
                      <a16:colId xmlns:a16="http://schemas.microsoft.com/office/drawing/2014/main" xmlns="" val="20003"/>
                    </a:ext>
                  </a:extLst>
                </a:gridCol>
                <a:gridCol w="480053">
                  <a:extLst>
                    <a:ext uri="{9D8B030D-6E8A-4147-A177-3AD203B41FA5}">
                      <a16:colId xmlns:a16="http://schemas.microsoft.com/office/drawing/2014/main" xmlns="" val="20004"/>
                    </a:ext>
                  </a:extLst>
                </a:gridCol>
                <a:gridCol w="480053">
                  <a:extLst>
                    <a:ext uri="{9D8B030D-6E8A-4147-A177-3AD203B41FA5}">
                      <a16:colId xmlns:a16="http://schemas.microsoft.com/office/drawing/2014/main" xmlns="" val="20005"/>
                    </a:ext>
                  </a:extLst>
                </a:gridCol>
                <a:gridCol w="480053">
                  <a:extLst>
                    <a:ext uri="{9D8B030D-6E8A-4147-A177-3AD203B41FA5}">
                      <a16:colId xmlns:a16="http://schemas.microsoft.com/office/drawing/2014/main" xmlns="" val="20006"/>
                    </a:ext>
                  </a:extLst>
                </a:gridCol>
                <a:gridCol w="480053">
                  <a:extLst>
                    <a:ext uri="{9D8B030D-6E8A-4147-A177-3AD203B41FA5}">
                      <a16:colId xmlns:a16="http://schemas.microsoft.com/office/drawing/2014/main" xmlns="" val="20007"/>
                    </a:ext>
                  </a:extLst>
                </a:gridCol>
                <a:gridCol w="480053">
                  <a:extLst>
                    <a:ext uri="{9D8B030D-6E8A-4147-A177-3AD203B41FA5}">
                      <a16:colId xmlns:a16="http://schemas.microsoft.com/office/drawing/2014/main" xmlns="" val="20008"/>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В</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О</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Р</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С</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Ь</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К</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Е</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19" name="Рисунок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3794" y="3573016"/>
            <a:ext cx="465584" cy="465584"/>
          </a:xfrm>
          <a:prstGeom prst="rect">
            <a:avLst/>
          </a:prstGeom>
        </p:spPr>
      </p:pic>
      <p:sp>
        <p:nvSpPr>
          <p:cNvPr id="20" name="Округлена прямокутна виноска 18"/>
          <p:cNvSpPr/>
          <p:nvPr/>
        </p:nvSpPr>
        <p:spPr>
          <a:xfrm>
            <a:off x="6099361" y="1484784"/>
            <a:ext cx="416682" cy="360040"/>
          </a:xfrm>
          <a:prstGeom prst="wedgeRoundRectCallout">
            <a:avLst>
              <a:gd name="adj1" fmla="val 38917"/>
              <a:gd name="adj2" fmla="val 78948"/>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3</a:t>
            </a:r>
          </a:p>
        </p:txBody>
      </p:sp>
      <p:sp>
        <p:nvSpPr>
          <p:cNvPr id="21" name="TextBox 20"/>
          <p:cNvSpPr txBox="1"/>
          <p:nvPr/>
        </p:nvSpPr>
        <p:spPr>
          <a:xfrm>
            <a:off x="247202" y="5438502"/>
            <a:ext cx="11799947" cy="1328023"/>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3. Група веб-сторінок, що пов'язані гіперпосиланнями, мають спільну тематику або призначення та належать певному власнику</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22" name="Рисунок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390576"/>
            <a:ext cx="551982" cy="551982"/>
          </a:xfrm>
          <a:prstGeom prst="rect">
            <a:avLst/>
          </a:prstGeom>
        </p:spPr>
      </p:pic>
      <p:graphicFrame>
        <p:nvGraphicFramePr>
          <p:cNvPr id="23" name="Таблиця 22"/>
          <p:cNvGraphicFramePr>
            <a:graphicFrameLocks noGrp="1"/>
          </p:cNvGraphicFramePr>
          <p:nvPr>
            <p:extLst>
              <p:ext uri="{D42A27DB-BD31-4B8C-83A1-F6EECF244321}">
                <p14:modId xmlns:p14="http://schemas.microsoft.com/office/powerpoint/2010/main" val="2401955415"/>
              </p:ext>
            </p:extLst>
          </p:nvPr>
        </p:nvGraphicFramePr>
        <p:xfrm>
          <a:off x="6109325" y="1916832"/>
          <a:ext cx="480053" cy="1696188"/>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С</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Й</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pic>
        <p:nvPicPr>
          <p:cNvPr id="24" name="Рисунок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3434" y="5229200"/>
            <a:ext cx="465584" cy="465584"/>
          </a:xfrm>
          <a:prstGeom prst="rect">
            <a:avLst/>
          </a:prstGeom>
        </p:spPr>
      </p:pic>
      <p:sp>
        <p:nvSpPr>
          <p:cNvPr id="25" name="Округлена прямокутна виноска 23"/>
          <p:cNvSpPr/>
          <p:nvPr/>
        </p:nvSpPr>
        <p:spPr>
          <a:xfrm>
            <a:off x="7108800" y="1484784"/>
            <a:ext cx="416682" cy="360040"/>
          </a:xfrm>
          <a:prstGeom prst="wedgeRoundRectCallout">
            <a:avLst>
              <a:gd name="adj1" fmla="val 38917"/>
              <a:gd name="adj2" fmla="val 78948"/>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4</a:t>
            </a:r>
          </a:p>
        </p:txBody>
      </p:sp>
      <p:sp>
        <p:nvSpPr>
          <p:cNvPr id="26" name="TextBox 25"/>
          <p:cNvSpPr txBox="1"/>
          <p:nvPr/>
        </p:nvSpPr>
        <p:spPr>
          <a:xfrm>
            <a:off x="247202" y="5749959"/>
            <a:ext cx="11799947" cy="510778"/>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4. Міжнародний знак охорони авторського права</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27" name="Рисунок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702033"/>
            <a:ext cx="551982" cy="551982"/>
          </a:xfrm>
          <a:prstGeom prst="rect">
            <a:avLst/>
          </a:prstGeom>
        </p:spPr>
      </p:pic>
      <p:graphicFrame>
        <p:nvGraphicFramePr>
          <p:cNvPr id="28" name="Таблиця 27"/>
          <p:cNvGraphicFramePr>
            <a:graphicFrameLocks noGrp="1"/>
          </p:cNvGraphicFramePr>
          <p:nvPr>
            <p:extLst>
              <p:ext uri="{D42A27DB-BD31-4B8C-83A1-F6EECF244321}">
                <p14:modId xmlns:p14="http://schemas.microsoft.com/office/powerpoint/2010/main" val="2676296579"/>
              </p:ext>
            </p:extLst>
          </p:nvPr>
        </p:nvGraphicFramePr>
        <p:xfrm>
          <a:off x="7078965" y="1908832"/>
          <a:ext cx="480053" cy="3392376"/>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К</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О</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П</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І</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Р</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Й</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solidFill>
                        <a:srgbClr val="19426B"/>
                      </a:solidFill>
                      <a:prstDash val="solid"/>
                      <a:round/>
                      <a:headEnd type="none" w="med" len="med"/>
                      <a:tailEnd type="none" w="med" len="med"/>
                    </a:lnL>
                    <a:lnR w="19050" cap="flat" cmpd="sng" algn="ctr">
                      <a:solidFill>
                        <a:srgbClr val="19426B"/>
                      </a:solidFill>
                      <a:prstDash val="solid"/>
                      <a:round/>
                      <a:headEnd type="none" w="med" len="med"/>
                      <a:tailEnd type="none" w="med" len="med"/>
                    </a:lnR>
                    <a:lnT w="19050" cap="flat" cmpd="sng" algn="ctr">
                      <a:solidFill>
                        <a:srgbClr val="19426B"/>
                      </a:solidFill>
                      <a:prstDash val="solid"/>
                      <a:round/>
                      <a:headEnd type="none" w="med" len="med"/>
                      <a:tailEnd type="none" w="med" len="med"/>
                    </a:lnT>
                    <a:lnB w="19050" cap="flat" cmpd="sng" algn="ctr">
                      <a:solidFill>
                        <a:srgbClr val="19426B"/>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bl>
          </a:graphicData>
        </a:graphic>
      </p:graphicFrame>
      <p:pic>
        <p:nvPicPr>
          <p:cNvPr id="29" name="Рисунок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1546" y="4023207"/>
            <a:ext cx="465584" cy="465584"/>
          </a:xfrm>
          <a:prstGeom prst="rect">
            <a:avLst/>
          </a:prstGeom>
        </p:spPr>
      </p:pic>
      <p:sp>
        <p:nvSpPr>
          <p:cNvPr id="30" name="Округлена прямокутна виноска 28"/>
          <p:cNvSpPr/>
          <p:nvPr/>
        </p:nvSpPr>
        <p:spPr>
          <a:xfrm>
            <a:off x="4213114" y="4038600"/>
            <a:ext cx="416682" cy="360040"/>
          </a:xfrm>
          <a:prstGeom prst="wedgeRoundRectCallout">
            <a:avLst>
              <a:gd name="adj1" fmla="val 77233"/>
              <a:gd name="adj2" fmla="val -9741"/>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5</a:t>
            </a:r>
          </a:p>
        </p:txBody>
      </p:sp>
      <p:sp>
        <p:nvSpPr>
          <p:cNvPr id="31" name="TextBox 30"/>
          <p:cNvSpPr txBox="1"/>
          <p:nvPr/>
        </p:nvSpPr>
        <p:spPr>
          <a:xfrm>
            <a:off x="247202" y="5438502"/>
            <a:ext cx="11799947" cy="1328023"/>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400" b="1" i="1" u="none" strike="noStrike" kern="0" cap="none" spc="0" normalizeH="0" baseline="0" noProof="0" dirty="0">
                <a:ln>
                  <a:noFill/>
                </a:ln>
                <a:solidFill>
                  <a:srgbClr val="FFFFFF"/>
                </a:solidFill>
                <a:effectLst/>
                <a:uLnTx/>
                <a:uFillTx/>
                <a:latin typeface="Verdana"/>
                <a:ea typeface="+mn-ea"/>
                <a:cs typeface="+mn-cs"/>
              </a:rPr>
              <a:t>5. Привласнення авторства на чужий твір або на чуже відкриття, використання у своїх працях чужого твору без посилання на автора</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32" name="Рисунок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390576"/>
            <a:ext cx="551982" cy="551982"/>
          </a:xfrm>
          <a:prstGeom prst="rect">
            <a:avLst/>
          </a:prstGeom>
        </p:spPr>
      </p:pic>
      <p:graphicFrame>
        <p:nvGraphicFramePr>
          <p:cNvPr id="33" name="Таблиця 32"/>
          <p:cNvGraphicFramePr>
            <a:graphicFrameLocks noGrp="1"/>
          </p:cNvGraphicFramePr>
          <p:nvPr>
            <p:extLst>
              <p:ext uri="{D42A27DB-BD31-4B8C-83A1-F6EECF244321}">
                <p14:modId xmlns:p14="http://schemas.microsoft.com/office/powerpoint/2010/main" val="2926918915"/>
              </p:ext>
            </p:extLst>
          </p:nvPr>
        </p:nvGraphicFramePr>
        <p:xfrm>
          <a:off x="4675439" y="4023207"/>
          <a:ext cx="3360371" cy="424047"/>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gridCol w="480053">
                  <a:extLst>
                    <a:ext uri="{9D8B030D-6E8A-4147-A177-3AD203B41FA5}">
                      <a16:colId xmlns:a16="http://schemas.microsoft.com/office/drawing/2014/main" xmlns="" val="20001"/>
                    </a:ext>
                  </a:extLst>
                </a:gridCol>
                <a:gridCol w="480053">
                  <a:extLst>
                    <a:ext uri="{9D8B030D-6E8A-4147-A177-3AD203B41FA5}">
                      <a16:colId xmlns:a16="http://schemas.microsoft.com/office/drawing/2014/main" xmlns="" val="20002"/>
                    </a:ext>
                  </a:extLst>
                </a:gridCol>
                <a:gridCol w="480053">
                  <a:extLst>
                    <a:ext uri="{9D8B030D-6E8A-4147-A177-3AD203B41FA5}">
                      <a16:colId xmlns:a16="http://schemas.microsoft.com/office/drawing/2014/main" xmlns="" val="20003"/>
                    </a:ext>
                  </a:extLst>
                </a:gridCol>
                <a:gridCol w="480053">
                  <a:extLst>
                    <a:ext uri="{9D8B030D-6E8A-4147-A177-3AD203B41FA5}">
                      <a16:colId xmlns:a16="http://schemas.microsoft.com/office/drawing/2014/main" xmlns="" val="20004"/>
                    </a:ext>
                  </a:extLst>
                </a:gridCol>
                <a:gridCol w="480053">
                  <a:extLst>
                    <a:ext uri="{9D8B030D-6E8A-4147-A177-3AD203B41FA5}">
                      <a16:colId xmlns:a16="http://schemas.microsoft.com/office/drawing/2014/main" xmlns="" val="20005"/>
                    </a:ext>
                  </a:extLst>
                </a:gridCol>
                <a:gridCol w="480053">
                  <a:extLst>
                    <a:ext uri="{9D8B030D-6E8A-4147-A177-3AD203B41FA5}">
                      <a16:colId xmlns:a16="http://schemas.microsoft.com/office/drawing/2014/main" xmlns="" val="20006"/>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П</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Л</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Г</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І</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4" name="Рисунок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010" y="4835624"/>
            <a:ext cx="465584" cy="465584"/>
          </a:xfrm>
          <a:prstGeom prst="rect">
            <a:avLst/>
          </a:prstGeom>
        </p:spPr>
      </p:pic>
      <p:sp>
        <p:nvSpPr>
          <p:cNvPr id="35" name="Округлена прямокутна виноска 33"/>
          <p:cNvSpPr/>
          <p:nvPr/>
        </p:nvSpPr>
        <p:spPr>
          <a:xfrm>
            <a:off x="4675678" y="4931642"/>
            <a:ext cx="416682" cy="360040"/>
          </a:xfrm>
          <a:prstGeom prst="wedgeRoundRectCallout">
            <a:avLst>
              <a:gd name="adj1" fmla="val 77233"/>
              <a:gd name="adj2" fmla="val -9741"/>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2800" b="1" i="1" u="none" strike="noStrike" kern="0" cap="none" spc="0" normalizeH="0" baseline="0" noProof="0" dirty="0">
                <a:ln>
                  <a:noFill/>
                </a:ln>
                <a:solidFill>
                  <a:srgbClr val="FFFFFF"/>
                </a:solidFill>
                <a:effectLst/>
                <a:uLnTx/>
                <a:uFillTx/>
                <a:latin typeface="Verdana"/>
                <a:ea typeface="+mn-ea"/>
                <a:cs typeface="+mn-cs"/>
              </a:rPr>
              <a:t>6</a:t>
            </a:r>
          </a:p>
        </p:txBody>
      </p:sp>
      <p:sp>
        <p:nvSpPr>
          <p:cNvPr id="36" name="TextBox 35"/>
          <p:cNvSpPr txBox="1"/>
          <p:nvPr/>
        </p:nvSpPr>
        <p:spPr>
          <a:xfrm>
            <a:off x="247202" y="5438502"/>
            <a:ext cx="11799947" cy="1276945"/>
          </a:xfrm>
          <a:prstGeom prst="round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2300" b="1" i="1" u="none" strike="noStrike" kern="0" cap="none" spc="0" normalizeH="0" baseline="0" noProof="0" dirty="0">
                <a:ln>
                  <a:noFill/>
                </a:ln>
                <a:solidFill>
                  <a:srgbClr val="FFFFFF"/>
                </a:solidFill>
                <a:effectLst/>
                <a:uLnTx/>
                <a:uFillTx/>
                <a:latin typeface="Verdana"/>
                <a:ea typeface="+mn-ea"/>
                <a:cs typeface="+mn-cs"/>
              </a:rPr>
              <a:t>6. Короткий уривок з твору, який використовується іншою</a:t>
            </a:r>
            <a:br>
              <a:rPr kumimoji="0" lang="uk-UA" sz="2300" b="1" i="1" u="none" strike="noStrike" kern="0" cap="none" spc="0" normalizeH="0" baseline="0" noProof="0" dirty="0">
                <a:ln>
                  <a:noFill/>
                </a:ln>
                <a:solidFill>
                  <a:srgbClr val="FFFFFF"/>
                </a:solidFill>
                <a:effectLst/>
                <a:uLnTx/>
                <a:uFillTx/>
                <a:latin typeface="Verdana"/>
                <a:ea typeface="+mn-ea"/>
                <a:cs typeface="+mn-cs"/>
              </a:rPr>
            </a:br>
            <a:r>
              <a:rPr kumimoji="0" lang="uk-UA" sz="2300" b="1" i="1" u="none" strike="noStrike" kern="0" cap="none" spc="0" normalizeH="0" baseline="0" noProof="0" dirty="0">
                <a:ln>
                  <a:noFill/>
                </a:ln>
                <a:solidFill>
                  <a:srgbClr val="FFFFFF"/>
                </a:solidFill>
                <a:effectLst/>
                <a:uLnTx/>
                <a:uFillTx/>
                <a:latin typeface="Verdana"/>
                <a:ea typeface="+mn-ea"/>
                <a:cs typeface="+mn-cs"/>
              </a:rPr>
              <a:t>особою у своєму творі, щоб зробити зрозумілішими свої твердження</a:t>
            </a:r>
            <a:endParaRPr kumimoji="0" lang="uk-UA" sz="2300" b="1" i="1" u="none" strike="noStrike" kern="0" cap="none" spc="0" normalizeH="0" baseline="0" noProof="0" dirty="0">
              <a:ln>
                <a:noFill/>
              </a:ln>
              <a:solidFill>
                <a:srgbClr val="FFFF00"/>
              </a:solidFill>
              <a:effectLst/>
              <a:uLnTx/>
              <a:uFillTx/>
              <a:latin typeface="Verdana"/>
              <a:ea typeface="+mn-ea"/>
              <a:cs typeface="+mn-cs"/>
            </a:endParaRPr>
          </a:p>
        </p:txBody>
      </p:sp>
      <p:pic>
        <p:nvPicPr>
          <p:cNvPr id="37" name="Рисунок 3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22134" y="5390576"/>
            <a:ext cx="551982" cy="551982"/>
          </a:xfrm>
          <a:prstGeom prst="rect">
            <a:avLst/>
          </a:prstGeom>
        </p:spPr>
      </p:pic>
      <p:graphicFrame>
        <p:nvGraphicFramePr>
          <p:cNvPr id="38" name="Таблиця 37"/>
          <p:cNvGraphicFramePr>
            <a:graphicFrameLocks noGrp="1"/>
          </p:cNvGraphicFramePr>
          <p:nvPr>
            <p:extLst>
              <p:ext uri="{D42A27DB-BD31-4B8C-83A1-F6EECF244321}">
                <p14:modId xmlns:p14="http://schemas.microsoft.com/office/powerpoint/2010/main" val="3157374328"/>
              </p:ext>
            </p:extLst>
          </p:nvPr>
        </p:nvGraphicFramePr>
        <p:xfrm>
          <a:off x="5143613" y="4877161"/>
          <a:ext cx="2880318" cy="424047"/>
        </p:xfrm>
        <a:graphic>
          <a:graphicData uri="http://schemas.openxmlformats.org/drawingml/2006/table">
            <a:tbl>
              <a:tblPr firstRow="1" bandRow="1"/>
              <a:tblGrid>
                <a:gridCol w="480053">
                  <a:extLst>
                    <a:ext uri="{9D8B030D-6E8A-4147-A177-3AD203B41FA5}">
                      <a16:colId xmlns:a16="http://schemas.microsoft.com/office/drawing/2014/main" xmlns="" val="20000"/>
                    </a:ext>
                  </a:extLst>
                </a:gridCol>
                <a:gridCol w="480053">
                  <a:extLst>
                    <a:ext uri="{9D8B030D-6E8A-4147-A177-3AD203B41FA5}">
                      <a16:colId xmlns:a16="http://schemas.microsoft.com/office/drawing/2014/main" xmlns="" val="20001"/>
                    </a:ext>
                  </a:extLst>
                </a:gridCol>
                <a:gridCol w="480053">
                  <a:extLst>
                    <a:ext uri="{9D8B030D-6E8A-4147-A177-3AD203B41FA5}">
                      <a16:colId xmlns:a16="http://schemas.microsoft.com/office/drawing/2014/main" xmlns="" val="20002"/>
                    </a:ext>
                  </a:extLst>
                </a:gridCol>
                <a:gridCol w="480053">
                  <a:extLst>
                    <a:ext uri="{9D8B030D-6E8A-4147-A177-3AD203B41FA5}">
                      <a16:colId xmlns:a16="http://schemas.microsoft.com/office/drawing/2014/main" xmlns="" val="20003"/>
                    </a:ext>
                  </a:extLst>
                </a:gridCol>
                <a:gridCol w="480053">
                  <a:extLst>
                    <a:ext uri="{9D8B030D-6E8A-4147-A177-3AD203B41FA5}">
                      <a16:colId xmlns:a16="http://schemas.microsoft.com/office/drawing/2014/main" xmlns="" val="20004"/>
                    </a:ext>
                  </a:extLst>
                </a:gridCol>
                <a:gridCol w="480053">
                  <a:extLst>
                    <a:ext uri="{9D8B030D-6E8A-4147-A177-3AD203B41FA5}">
                      <a16:colId xmlns:a16="http://schemas.microsoft.com/office/drawing/2014/main" xmlns="" val="20005"/>
                    </a:ext>
                  </a:extLst>
                </a:gridCol>
              </a:tblGrid>
              <a:tr h="424047">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Ц</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И</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Т</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Verdana"/>
                        </a:defRPr>
                      </a:lvl1pPr>
                      <a:lvl2pPr marL="457200" algn="l" defTabSz="914400" rtl="0" eaLnBrk="1" latinLnBrk="0" hangingPunct="1">
                        <a:defRPr sz="1800" kern="1200">
                          <a:solidFill>
                            <a:schemeClr val="tx1"/>
                          </a:solidFill>
                          <a:latin typeface="Verdana"/>
                        </a:defRPr>
                      </a:lvl2pPr>
                      <a:lvl3pPr marL="914400" algn="l" defTabSz="914400" rtl="0" eaLnBrk="1" latinLnBrk="0" hangingPunct="1">
                        <a:defRPr sz="1800" kern="1200">
                          <a:solidFill>
                            <a:schemeClr val="tx1"/>
                          </a:solidFill>
                          <a:latin typeface="Verdana"/>
                        </a:defRPr>
                      </a:lvl3pPr>
                      <a:lvl4pPr marL="1371600" algn="l" defTabSz="914400" rtl="0" eaLnBrk="1" latinLnBrk="0" hangingPunct="1">
                        <a:defRPr sz="1800" kern="1200">
                          <a:solidFill>
                            <a:schemeClr val="tx1"/>
                          </a:solidFill>
                          <a:latin typeface="Verdana"/>
                        </a:defRPr>
                      </a:lvl4pPr>
                      <a:lvl5pPr marL="1828800" algn="l" defTabSz="914400" rtl="0" eaLnBrk="1" latinLnBrk="0" hangingPunct="1">
                        <a:defRPr sz="1800" kern="1200">
                          <a:solidFill>
                            <a:schemeClr val="tx1"/>
                          </a:solidFill>
                          <a:latin typeface="Verdana"/>
                        </a:defRPr>
                      </a:lvl5pPr>
                      <a:lvl6pPr marL="2286000" algn="l" defTabSz="914400" rtl="0" eaLnBrk="1" latinLnBrk="0" hangingPunct="1">
                        <a:defRPr sz="1800" kern="1200">
                          <a:solidFill>
                            <a:schemeClr val="tx1"/>
                          </a:solidFill>
                          <a:latin typeface="Verdana"/>
                        </a:defRPr>
                      </a:lvl6pPr>
                      <a:lvl7pPr marL="2743200" algn="l" defTabSz="914400" rtl="0" eaLnBrk="1" latinLnBrk="0" hangingPunct="1">
                        <a:defRPr sz="1800" kern="1200">
                          <a:solidFill>
                            <a:schemeClr val="tx1"/>
                          </a:solidFill>
                          <a:latin typeface="Verdana"/>
                        </a:defRPr>
                      </a:lvl7pPr>
                      <a:lvl8pPr marL="3200400" algn="l" defTabSz="914400" rtl="0" eaLnBrk="1" latinLnBrk="0" hangingPunct="1">
                        <a:defRPr sz="1800" kern="1200">
                          <a:solidFill>
                            <a:schemeClr val="tx1"/>
                          </a:solidFill>
                          <a:latin typeface="Verdana"/>
                        </a:defRPr>
                      </a:lvl8pPr>
                      <a:lvl9pPr marL="3657600" algn="l" defTabSz="914400" rtl="0" eaLnBrk="1" latinLnBrk="0" hangingPunct="1">
                        <a:defRPr sz="1800" kern="1200">
                          <a:solidFill>
                            <a:schemeClr val="tx1"/>
                          </a:solidFill>
                          <a:latin typeface="Verdana"/>
                        </a:defRPr>
                      </a:lvl9pPr>
                    </a:lstStyle>
                    <a:p>
                      <a:pPr algn="ctr"/>
                      <a:r>
                        <a:rPr lang="uk-UA" sz="2100" b="1" dirty="0"/>
                        <a:t>А</a:t>
                      </a: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pic>
        <p:nvPicPr>
          <p:cNvPr id="39" name="Picture 2" descr="b, copyright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02523" y="1758965"/>
            <a:ext cx="2130723" cy="213072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descr="bookmark, favorite, rate, star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365" y="1577044"/>
            <a:ext cx="2870208" cy="2870210"/>
          </a:xfrm>
          <a:prstGeom prst="rect">
            <a:avLst/>
          </a:prstGeom>
          <a:noFill/>
          <a:extLst>
            <a:ext uri="{909E8E84-426E-40DD-AFC4-6F175D3DCCD1}">
              <a14:hiddenFill xmlns:a14="http://schemas.microsoft.com/office/drawing/2010/main">
                <a:solidFill>
                  <a:srgbClr val="FFFFFF"/>
                </a:solidFill>
              </a14:hiddenFill>
            </a:ext>
          </a:extLst>
        </p:spPr>
      </p:pic>
      <p:sp>
        <p:nvSpPr>
          <p:cNvPr id="42" name="Стрілка вправо 30">
            <a:hlinkClick r:id="" action="ppaction://hlinkshowjump?jump=nextslide"/>
          </p:cNvPr>
          <p:cNvSpPr/>
          <p:nvPr/>
        </p:nvSpPr>
        <p:spPr>
          <a:xfrm>
            <a:off x="10224642" y="4088736"/>
            <a:ext cx="1891183" cy="1200482"/>
          </a:xfrm>
          <a:prstGeom prst="rightArrow">
            <a:avLst/>
          </a:prstGeom>
          <a:solidFill>
            <a:srgbClr val="008000"/>
          </a:solidFill>
        </p:spPr>
        <p:style>
          <a:lnRef idx="0">
            <a:schemeClr val="dk1"/>
          </a:lnRef>
          <a:fillRef idx="3">
            <a:schemeClr val="dk1"/>
          </a:fillRef>
          <a:effectRef idx="3">
            <a:schemeClr val="dk1"/>
          </a:effectRef>
          <a:fontRef idx="minor">
            <a:schemeClr val="lt1"/>
          </a:fontRef>
        </p:style>
        <p:txBody>
          <a:bodyPr rtlCol="0" anchor="ctr"/>
          <a:lstStyle/>
          <a:p>
            <a:pPr algn="ctr"/>
            <a:r>
              <a:rPr lang="uk-UA" sz="2800" b="1" i="1" dirty="0"/>
              <a:t>Далі</a:t>
            </a:r>
          </a:p>
        </p:txBody>
      </p:sp>
    </p:spTree>
    <p:extLst>
      <p:ext uri="{BB962C8B-B14F-4D97-AF65-F5344CB8AC3E}">
        <p14:creationId xmlns:p14="http://schemas.microsoft.com/office/powerpoint/2010/main" val="3826493422"/>
      </p:ext>
    </p:extLst>
  </p:cSld>
  <p:clrMapOvr>
    <a:masterClrMapping/>
  </p:clrMapOvr>
  <mc:AlternateContent xmlns:mc="http://schemas.openxmlformats.org/markup-compatibility/2006" xmlns:p14="http://schemas.microsoft.com/office/powerpoint/2010/main">
    <mc:Choice Requires="p14">
      <p:transition spd="slow" p14:dur="1600" advClick="0">
        <p14:gallery dir="l"/>
      </p:transition>
    </mc:Choice>
    <mc:Fallback xmlns="">
      <p:transition spd="slow" advClick="0">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nodeType="withEffect">
                                  <p:stCondLst>
                                    <p:cond delay="80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250"/>
                                        <p:tgtEl>
                                          <p:spTgt spid="12"/>
                                        </p:tgtEl>
                                      </p:cBhvr>
                                    </p:animEffect>
                                  </p:childTnLst>
                                </p:cTn>
                              </p:par>
                              <p:par>
                                <p:cTn id="11" presetID="53"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750" fill="hold"/>
                                        <p:tgtEl>
                                          <p:spTgt spid="9"/>
                                        </p:tgtEl>
                                        <p:attrNameLst>
                                          <p:attrName>ppt_w</p:attrName>
                                        </p:attrNameLst>
                                      </p:cBhvr>
                                      <p:tavLst>
                                        <p:tav tm="0">
                                          <p:val>
                                            <p:fltVal val="0"/>
                                          </p:val>
                                        </p:tav>
                                        <p:tav tm="100000">
                                          <p:val>
                                            <p:strVal val="#ppt_w"/>
                                          </p:val>
                                        </p:tav>
                                      </p:tavLst>
                                    </p:anim>
                                    <p:anim calcmode="lin" valueType="num">
                                      <p:cBhvr>
                                        <p:cTn id="14" dur="750" fill="hold"/>
                                        <p:tgtEl>
                                          <p:spTgt spid="9"/>
                                        </p:tgtEl>
                                        <p:attrNameLst>
                                          <p:attrName>ppt_h</p:attrName>
                                        </p:attrNameLst>
                                      </p:cBhvr>
                                      <p:tavLst>
                                        <p:tav tm="0">
                                          <p:val>
                                            <p:fltVal val="0"/>
                                          </p:val>
                                        </p:tav>
                                        <p:tav tm="100000">
                                          <p:val>
                                            <p:strVal val="#ppt_h"/>
                                          </p:val>
                                        </p:tav>
                                      </p:tavLst>
                                    </p:anim>
                                    <p:animEffect transition="in" filter="fade">
                                      <p:cBhvr>
                                        <p:cTn id="15" dur="750"/>
                                        <p:tgtEl>
                                          <p:spTgt spid="9"/>
                                        </p:tgtEl>
                                      </p:cBhvr>
                                    </p:animEffec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1"/>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12"/>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5" restart="whenNotActive" fill="hold" evtFilter="cancelBubble" nodeType="interactiveSeq">
                <p:stCondLst>
                  <p:cond evt="onClick" delay="0">
                    <p:tgtEl>
                      <p:spTgt spid="9"/>
                    </p:tgtEl>
                  </p:cond>
                </p:stCondLst>
                <p:endSync evt="end" delay="0">
                  <p:rtn val="all"/>
                </p:endSync>
                <p:childTnLst>
                  <p:par>
                    <p:cTn id="26" fill="hold">
                      <p:stCondLst>
                        <p:cond delay="0"/>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1250"/>
                                        <p:tgtEl>
                                          <p:spTgt spid="13"/>
                                        </p:tgtEl>
                                      </p:cBhvr>
                                    </p:animEffect>
                                  </p:childTnLst>
                                </p:cTn>
                              </p:par>
                            </p:childTnLst>
                          </p:cTn>
                        </p:par>
                      </p:childTnLst>
                    </p:cTn>
                  </p:par>
                </p:childTnLst>
              </p:cTn>
              <p:nextCondLst>
                <p:cond evt="onClick" delay="0">
                  <p:tgtEl>
                    <p:spTgt spid="9"/>
                  </p:tgtEl>
                </p:cond>
              </p:nextCondLst>
            </p:seq>
            <p:seq concurrent="1" nextAc="seek">
              <p:cTn id="31" restart="whenNotActive" fill="hold" evtFilter="cancelBubble" nodeType="interactiveSeq">
                <p:stCondLst>
                  <p:cond evt="onClick" delay="0">
                    <p:tgtEl>
                      <p:spTgt spid="15"/>
                    </p:tgtEl>
                  </p:cond>
                </p:stCondLst>
                <p:endSync evt="end" delay="0">
                  <p:rtn val="all"/>
                </p:endSync>
                <p:childTnLst>
                  <p:par>
                    <p:cTn id="32" fill="hold">
                      <p:stCondLst>
                        <p:cond delay="0"/>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left)">
                                      <p:cBhvr>
                                        <p:cTn id="36" dur="1000"/>
                                        <p:tgtEl>
                                          <p:spTgt spid="16"/>
                                        </p:tgtEl>
                                      </p:cBhvr>
                                    </p:animEffect>
                                  </p:childTnLst>
                                </p:cTn>
                              </p:par>
                              <p:par>
                                <p:cTn id="37" presetID="22" presetClass="entr" presetSubtype="8" fill="hold" nodeType="withEffect">
                                  <p:stCondLst>
                                    <p:cond delay="80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50"/>
                                        <p:tgtEl>
                                          <p:spTgt spid="17"/>
                                        </p:tgtEl>
                                      </p:cBhvr>
                                    </p:animEffect>
                                  </p:childTnLst>
                                </p:cTn>
                              </p:par>
                              <p:par>
                                <p:cTn id="40" presetID="53" presetClass="entr" presetSubtype="16"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750" fill="hold"/>
                                        <p:tgtEl>
                                          <p:spTgt spid="14"/>
                                        </p:tgtEl>
                                        <p:attrNameLst>
                                          <p:attrName>ppt_w</p:attrName>
                                        </p:attrNameLst>
                                      </p:cBhvr>
                                      <p:tavLst>
                                        <p:tav tm="0">
                                          <p:val>
                                            <p:fltVal val="0"/>
                                          </p:val>
                                        </p:tav>
                                        <p:tav tm="100000">
                                          <p:val>
                                            <p:strVal val="#ppt_w"/>
                                          </p:val>
                                        </p:tav>
                                      </p:tavLst>
                                    </p:anim>
                                    <p:anim calcmode="lin" valueType="num">
                                      <p:cBhvr>
                                        <p:cTn id="43" dur="750" fill="hold"/>
                                        <p:tgtEl>
                                          <p:spTgt spid="14"/>
                                        </p:tgtEl>
                                        <p:attrNameLst>
                                          <p:attrName>ppt_h</p:attrName>
                                        </p:attrNameLst>
                                      </p:cBhvr>
                                      <p:tavLst>
                                        <p:tav tm="0">
                                          <p:val>
                                            <p:fltVal val="0"/>
                                          </p:val>
                                        </p:tav>
                                        <p:tav tm="100000">
                                          <p:val>
                                            <p:strVal val="#ppt_h"/>
                                          </p:val>
                                        </p:tav>
                                      </p:tavLst>
                                    </p:anim>
                                    <p:animEffect transition="in" filter="fade">
                                      <p:cBhvr>
                                        <p:cTn id="44" dur="750"/>
                                        <p:tgtEl>
                                          <p:spTgt spid="14"/>
                                        </p:tgtEl>
                                      </p:cBhvr>
                                    </p:animEffect>
                                  </p:childTnLst>
                                </p:cTn>
                              </p:par>
                            </p:childTnLst>
                          </p:cTn>
                        </p:par>
                      </p:childTnLst>
                    </p:cTn>
                  </p:par>
                </p:childTnLst>
              </p:cTn>
              <p:nextCondLst>
                <p:cond evt="onClick" delay="0">
                  <p:tgtEl>
                    <p:spTgt spid="15"/>
                  </p:tgtEl>
                </p:cond>
              </p:nextCondLst>
            </p:seq>
            <p:seq concurrent="1" nextAc="seek">
              <p:cTn id="45" restart="whenNotActive" fill="hold" evtFilter="cancelBubble" nodeType="interactiveSeq">
                <p:stCondLst>
                  <p:cond evt="onClick" delay="0">
                    <p:tgtEl>
                      <p:spTgt spid="17"/>
                    </p:tgtEl>
                  </p:cond>
                </p:stCondLst>
                <p:endSync evt="end" delay="0">
                  <p:rtn val="all"/>
                </p:endSync>
                <p:childTnLst>
                  <p:par>
                    <p:cTn id="46" fill="hold">
                      <p:stCondLst>
                        <p:cond delay="0"/>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16"/>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7"/>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54" restart="whenNotActive" fill="hold" evtFilter="cancelBubble" nodeType="interactiveSeq">
                <p:stCondLst>
                  <p:cond evt="onClick" delay="0">
                    <p:tgtEl>
                      <p:spTgt spid="14"/>
                    </p:tgtEl>
                  </p:cond>
                </p:stCondLst>
                <p:endSync evt="end" delay="0">
                  <p:rtn val="all"/>
                </p:endSync>
                <p:childTnLst>
                  <p:par>
                    <p:cTn id="55" fill="hold">
                      <p:stCondLst>
                        <p:cond delay="0"/>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wipe(left)">
                                      <p:cBhvr>
                                        <p:cTn id="59" dur="1250"/>
                                        <p:tgtEl>
                                          <p:spTgt spid="18"/>
                                        </p:tgtEl>
                                      </p:cBhvr>
                                    </p:animEffect>
                                  </p:childTnLst>
                                </p:cTn>
                              </p:par>
                            </p:childTnLst>
                          </p:cTn>
                        </p:par>
                      </p:childTnLst>
                    </p:cTn>
                  </p:par>
                </p:childTnLst>
              </p:cTn>
              <p:nextCondLst>
                <p:cond evt="onClick" delay="0">
                  <p:tgtEl>
                    <p:spTgt spid="14"/>
                  </p:tgtEl>
                </p:cond>
              </p:nextCondLst>
            </p:seq>
            <p:seq concurrent="1" nextAc="seek">
              <p:cTn id="60" restart="whenNotActive" fill="hold" evtFilter="cancelBubble" nodeType="interactiveSeq">
                <p:stCondLst>
                  <p:cond evt="onClick" delay="0">
                    <p:tgtEl>
                      <p:spTgt spid="20"/>
                    </p:tgtEl>
                  </p:cond>
                </p:stCondLst>
                <p:endSync evt="end" delay="0">
                  <p:rtn val="all"/>
                </p:endSync>
                <p:childTnLst>
                  <p:par>
                    <p:cTn id="61" fill="hold">
                      <p:stCondLst>
                        <p:cond delay="0"/>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1000"/>
                                        <p:tgtEl>
                                          <p:spTgt spid="21"/>
                                        </p:tgtEl>
                                      </p:cBhvr>
                                    </p:animEffect>
                                  </p:childTnLst>
                                </p:cTn>
                              </p:par>
                              <p:par>
                                <p:cTn id="66" presetID="22" presetClass="entr" presetSubtype="8" fill="hold" nodeType="withEffect">
                                  <p:stCondLst>
                                    <p:cond delay="80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250"/>
                                        <p:tgtEl>
                                          <p:spTgt spid="22"/>
                                        </p:tgtEl>
                                      </p:cBhvr>
                                    </p:animEffect>
                                  </p:childTnLst>
                                </p:cTn>
                              </p:par>
                              <p:par>
                                <p:cTn id="69" presetID="53" presetClass="entr" presetSubtype="16"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750" fill="hold"/>
                                        <p:tgtEl>
                                          <p:spTgt spid="19"/>
                                        </p:tgtEl>
                                        <p:attrNameLst>
                                          <p:attrName>ppt_w</p:attrName>
                                        </p:attrNameLst>
                                      </p:cBhvr>
                                      <p:tavLst>
                                        <p:tav tm="0">
                                          <p:val>
                                            <p:fltVal val="0"/>
                                          </p:val>
                                        </p:tav>
                                        <p:tav tm="100000">
                                          <p:val>
                                            <p:strVal val="#ppt_w"/>
                                          </p:val>
                                        </p:tav>
                                      </p:tavLst>
                                    </p:anim>
                                    <p:anim calcmode="lin" valueType="num">
                                      <p:cBhvr>
                                        <p:cTn id="72" dur="750" fill="hold"/>
                                        <p:tgtEl>
                                          <p:spTgt spid="19"/>
                                        </p:tgtEl>
                                        <p:attrNameLst>
                                          <p:attrName>ppt_h</p:attrName>
                                        </p:attrNameLst>
                                      </p:cBhvr>
                                      <p:tavLst>
                                        <p:tav tm="0">
                                          <p:val>
                                            <p:fltVal val="0"/>
                                          </p:val>
                                        </p:tav>
                                        <p:tav tm="100000">
                                          <p:val>
                                            <p:strVal val="#ppt_h"/>
                                          </p:val>
                                        </p:tav>
                                      </p:tavLst>
                                    </p:anim>
                                    <p:animEffect transition="in" filter="fade">
                                      <p:cBhvr>
                                        <p:cTn id="73" dur="750"/>
                                        <p:tgtEl>
                                          <p:spTgt spid="19"/>
                                        </p:tgtEl>
                                      </p:cBhvr>
                                    </p:animEffect>
                                  </p:childTnLst>
                                </p:cTn>
                              </p:par>
                            </p:childTnLst>
                          </p:cTn>
                        </p:par>
                      </p:childTnLst>
                    </p:cTn>
                  </p:par>
                </p:childTnLst>
              </p:cTn>
              <p:nextCondLst>
                <p:cond evt="onClick" delay="0">
                  <p:tgtEl>
                    <p:spTgt spid="20"/>
                  </p:tgtEl>
                </p:cond>
              </p:nextCondLst>
            </p:seq>
            <p:seq concurrent="1" nextAc="seek">
              <p:cTn id="74" restart="whenNotActive" fill="hold" evtFilter="cancelBubble" nodeType="interactiveSeq">
                <p:stCondLst>
                  <p:cond evt="onClick" delay="0">
                    <p:tgtEl>
                      <p:spTgt spid="22"/>
                    </p:tgtEl>
                  </p:cond>
                </p:stCondLst>
                <p:endSync evt="end" delay="0">
                  <p:rtn val="all"/>
                </p:endSync>
                <p:childTnLst>
                  <p:par>
                    <p:cTn id="75" fill="hold">
                      <p:stCondLst>
                        <p:cond delay="0"/>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21"/>
                                        </p:tgtEl>
                                        <p:attrNameLst>
                                          <p:attrName>style.visibility</p:attrName>
                                        </p:attrNameLst>
                                      </p:cBhvr>
                                      <p:to>
                                        <p:strVal val="hidden"/>
                                      </p:to>
                                    </p:set>
                                  </p:childTnLst>
                                </p:cTn>
                              </p:par>
                              <p:par>
                                <p:cTn id="79" presetID="1" presetClass="exit" presetSubtype="0" fill="hold" nodeType="withEffect">
                                  <p:stCondLst>
                                    <p:cond delay="0"/>
                                  </p:stCondLst>
                                  <p:childTnLst>
                                    <p:set>
                                      <p:cBhvr>
                                        <p:cTn id="80" dur="1" fill="hold">
                                          <p:stCondLst>
                                            <p:cond delay="0"/>
                                          </p:stCondLst>
                                        </p:cTn>
                                        <p:tgtEl>
                                          <p:spTgt spid="22"/>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19"/>
                    </p:tgtEl>
                  </p:cond>
                </p:stCondLst>
                <p:endSync evt="end" delay="0">
                  <p:rtn val="all"/>
                </p:endSync>
                <p:childTnLst>
                  <p:par>
                    <p:cTn id="84" fill="hold">
                      <p:stCondLst>
                        <p:cond delay="0"/>
                      </p:stCondLst>
                      <p:childTnLst>
                        <p:par>
                          <p:cTn id="85" fill="hold">
                            <p:stCondLst>
                              <p:cond delay="0"/>
                            </p:stCondLst>
                            <p:childTnLst>
                              <p:par>
                                <p:cTn id="86" presetID="22" presetClass="entr" presetSubtype="1" fill="hold" nodeType="click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wipe(up)">
                                      <p:cBhvr>
                                        <p:cTn id="88" dur="1000"/>
                                        <p:tgtEl>
                                          <p:spTgt spid="23"/>
                                        </p:tgtEl>
                                      </p:cBhvr>
                                    </p:animEffect>
                                  </p:childTnLst>
                                </p:cTn>
                              </p:par>
                            </p:childTnLst>
                          </p:cTn>
                        </p:par>
                      </p:childTnLst>
                    </p:cTn>
                  </p:par>
                </p:childTnLst>
              </p:cTn>
              <p:nextCondLst>
                <p:cond evt="onClick" delay="0">
                  <p:tgtEl>
                    <p:spTgt spid="19"/>
                  </p:tgtEl>
                </p:cond>
              </p:nextCondLst>
            </p:seq>
            <p:seq concurrent="1" nextAc="seek">
              <p:cTn id="89" restart="whenNotActive" fill="hold" evtFilter="cancelBubble" nodeType="interactiveSeq">
                <p:stCondLst>
                  <p:cond evt="onClick" delay="0">
                    <p:tgtEl>
                      <p:spTgt spid="25"/>
                    </p:tgtEl>
                  </p:cond>
                </p:stCondLst>
                <p:endSync evt="end" delay="0">
                  <p:rtn val="all"/>
                </p:endSync>
                <p:childTnLst>
                  <p:par>
                    <p:cTn id="90" fill="hold">
                      <p:stCondLst>
                        <p:cond delay="0"/>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wipe(left)">
                                      <p:cBhvr>
                                        <p:cTn id="94" dur="1000"/>
                                        <p:tgtEl>
                                          <p:spTgt spid="26"/>
                                        </p:tgtEl>
                                      </p:cBhvr>
                                    </p:animEffect>
                                  </p:childTnLst>
                                </p:cTn>
                              </p:par>
                              <p:par>
                                <p:cTn id="95" presetID="22" presetClass="entr" presetSubtype="8" fill="hold" nodeType="withEffect">
                                  <p:stCondLst>
                                    <p:cond delay="800"/>
                                  </p:stCondLst>
                                  <p:childTnLst>
                                    <p:set>
                                      <p:cBhvr>
                                        <p:cTn id="96" dur="1" fill="hold">
                                          <p:stCondLst>
                                            <p:cond delay="0"/>
                                          </p:stCondLst>
                                        </p:cTn>
                                        <p:tgtEl>
                                          <p:spTgt spid="27"/>
                                        </p:tgtEl>
                                        <p:attrNameLst>
                                          <p:attrName>style.visibility</p:attrName>
                                        </p:attrNameLst>
                                      </p:cBhvr>
                                      <p:to>
                                        <p:strVal val="visible"/>
                                      </p:to>
                                    </p:set>
                                    <p:animEffect transition="in" filter="wipe(left)">
                                      <p:cBhvr>
                                        <p:cTn id="97" dur="250"/>
                                        <p:tgtEl>
                                          <p:spTgt spid="27"/>
                                        </p:tgtEl>
                                      </p:cBhvr>
                                    </p:animEffect>
                                  </p:childTnLst>
                                </p:cTn>
                              </p:par>
                              <p:par>
                                <p:cTn id="98" presetID="53" presetClass="entr" presetSubtype="16" fill="hold" nodeType="with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p:cTn id="100" dur="750" fill="hold"/>
                                        <p:tgtEl>
                                          <p:spTgt spid="24"/>
                                        </p:tgtEl>
                                        <p:attrNameLst>
                                          <p:attrName>ppt_w</p:attrName>
                                        </p:attrNameLst>
                                      </p:cBhvr>
                                      <p:tavLst>
                                        <p:tav tm="0">
                                          <p:val>
                                            <p:fltVal val="0"/>
                                          </p:val>
                                        </p:tav>
                                        <p:tav tm="100000">
                                          <p:val>
                                            <p:strVal val="#ppt_w"/>
                                          </p:val>
                                        </p:tav>
                                      </p:tavLst>
                                    </p:anim>
                                    <p:anim calcmode="lin" valueType="num">
                                      <p:cBhvr>
                                        <p:cTn id="101" dur="750" fill="hold"/>
                                        <p:tgtEl>
                                          <p:spTgt spid="24"/>
                                        </p:tgtEl>
                                        <p:attrNameLst>
                                          <p:attrName>ppt_h</p:attrName>
                                        </p:attrNameLst>
                                      </p:cBhvr>
                                      <p:tavLst>
                                        <p:tav tm="0">
                                          <p:val>
                                            <p:fltVal val="0"/>
                                          </p:val>
                                        </p:tav>
                                        <p:tav tm="100000">
                                          <p:val>
                                            <p:strVal val="#ppt_h"/>
                                          </p:val>
                                        </p:tav>
                                      </p:tavLst>
                                    </p:anim>
                                    <p:animEffect transition="in" filter="fade">
                                      <p:cBhvr>
                                        <p:cTn id="102" dur="750"/>
                                        <p:tgtEl>
                                          <p:spTgt spid="24"/>
                                        </p:tgtEl>
                                      </p:cBhvr>
                                    </p:animEffect>
                                  </p:childTnLst>
                                </p:cTn>
                              </p:par>
                            </p:childTnLst>
                          </p:cTn>
                        </p:par>
                      </p:childTnLst>
                    </p:cTn>
                  </p:par>
                </p:childTnLst>
              </p:cTn>
              <p:nextCondLst>
                <p:cond evt="onClick" delay="0">
                  <p:tgtEl>
                    <p:spTgt spid="25"/>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1" presetClass="exit" presetSubtype="0" fill="hold" grpId="1" nodeType="click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nodeType="withEffect">
                                  <p:stCondLst>
                                    <p:cond delay="0"/>
                                  </p:stCondLst>
                                  <p:childTnLst>
                                    <p:set>
                                      <p:cBhvr>
                                        <p:cTn id="109" dur="1" fill="hold">
                                          <p:stCondLst>
                                            <p:cond delay="0"/>
                                          </p:stCondLst>
                                        </p:cTn>
                                        <p:tgtEl>
                                          <p:spTgt spid="27"/>
                                        </p:tgtEl>
                                        <p:attrNameLst>
                                          <p:attrName>style.visibility</p:attrName>
                                        </p:attrNameLst>
                                      </p:cBhvr>
                                      <p:to>
                                        <p:strVal val="hidden"/>
                                      </p:to>
                                    </p:set>
                                  </p:childTnLst>
                                </p:cTn>
                              </p:par>
                              <p:par>
                                <p:cTn id="110" presetID="1" presetClass="exit" presetSubtype="0" fill="hold"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22" presetClass="entr" presetSubtype="1" fill="hold" nodeType="clickEffect">
                                  <p:stCondLst>
                                    <p:cond delay="0"/>
                                  </p:stCondLst>
                                  <p:childTnLst>
                                    <p:set>
                                      <p:cBhvr>
                                        <p:cTn id="116" dur="1" fill="hold">
                                          <p:stCondLst>
                                            <p:cond delay="0"/>
                                          </p:stCondLst>
                                        </p:cTn>
                                        <p:tgtEl>
                                          <p:spTgt spid="28"/>
                                        </p:tgtEl>
                                        <p:attrNameLst>
                                          <p:attrName>style.visibility</p:attrName>
                                        </p:attrNameLst>
                                      </p:cBhvr>
                                      <p:to>
                                        <p:strVal val="visible"/>
                                      </p:to>
                                    </p:set>
                                    <p:animEffect transition="in" filter="wipe(up)">
                                      <p:cBhvr>
                                        <p:cTn id="117" dur="1250"/>
                                        <p:tgtEl>
                                          <p:spTgt spid="28"/>
                                        </p:tgtEl>
                                      </p:cBhvr>
                                    </p:animEffect>
                                  </p:childTnLst>
                                </p:cTn>
                              </p:par>
                            </p:childTnLst>
                          </p:cTn>
                        </p:par>
                      </p:childTnLst>
                    </p:cTn>
                  </p:par>
                </p:childTnLst>
              </p:cTn>
              <p:nextCondLst>
                <p:cond evt="onClick" delay="0">
                  <p:tgtEl>
                    <p:spTgt spid="24"/>
                  </p:tgtEl>
                </p:cond>
              </p:nextCondLst>
            </p:seq>
            <p:seq concurrent="1" nextAc="seek">
              <p:cTn id="118" restart="whenNotActive" fill="hold" evtFilter="cancelBubble" nodeType="interactiveSeq">
                <p:stCondLst>
                  <p:cond evt="onClick" delay="0">
                    <p:tgtEl>
                      <p:spTgt spid="30"/>
                    </p:tgtEl>
                  </p:cond>
                </p:stCondLst>
                <p:endSync evt="end" delay="0">
                  <p:rtn val="all"/>
                </p:endSync>
                <p:childTnLst>
                  <p:par>
                    <p:cTn id="119" fill="hold">
                      <p:stCondLst>
                        <p:cond delay="0"/>
                      </p:stCondLst>
                      <p:childTnLst>
                        <p:par>
                          <p:cTn id="120" fill="hold">
                            <p:stCondLst>
                              <p:cond delay="0"/>
                            </p:stCondLst>
                            <p:childTnLst>
                              <p:par>
                                <p:cTn id="121" presetID="22" presetClass="entr" presetSubtype="8" fill="hold" grpId="0" nodeType="clickEffect">
                                  <p:stCondLst>
                                    <p:cond delay="0"/>
                                  </p:stCondLst>
                                  <p:childTnLst>
                                    <p:set>
                                      <p:cBhvr>
                                        <p:cTn id="122" dur="1" fill="hold">
                                          <p:stCondLst>
                                            <p:cond delay="0"/>
                                          </p:stCondLst>
                                        </p:cTn>
                                        <p:tgtEl>
                                          <p:spTgt spid="31"/>
                                        </p:tgtEl>
                                        <p:attrNameLst>
                                          <p:attrName>style.visibility</p:attrName>
                                        </p:attrNameLst>
                                      </p:cBhvr>
                                      <p:to>
                                        <p:strVal val="visible"/>
                                      </p:to>
                                    </p:set>
                                    <p:animEffect transition="in" filter="wipe(left)">
                                      <p:cBhvr>
                                        <p:cTn id="123" dur="1000"/>
                                        <p:tgtEl>
                                          <p:spTgt spid="31"/>
                                        </p:tgtEl>
                                      </p:cBhvr>
                                    </p:animEffect>
                                  </p:childTnLst>
                                </p:cTn>
                              </p:par>
                              <p:par>
                                <p:cTn id="124" presetID="22" presetClass="entr" presetSubtype="8" fill="hold" nodeType="withEffect">
                                  <p:stCondLst>
                                    <p:cond delay="800"/>
                                  </p:stCondLst>
                                  <p:childTnLst>
                                    <p:set>
                                      <p:cBhvr>
                                        <p:cTn id="125" dur="1" fill="hold">
                                          <p:stCondLst>
                                            <p:cond delay="0"/>
                                          </p:stCondLst>
                                        </p:cTn>
                                        <p:tgtEl>
                                          <p:spTgt spid="32"/>
                                        </p:tgtEl>
                                        <p:attrNameLst>
                                          <p:attrName>style.visibility</p:attrName>
                                        </p:attrNameLst>
                                      </p:cBhvr>
                                      <p:to>
                                        <p:strVal val="visible"/>
                                      </p:to>
                                    </p:set>
                                    <p:animEffect transition="in" filter="wipe(left)">
                                      <p:cBhvr>
                                        <p:cTn id="126" dur="250"/>
                                        <p:tgtEl>
                                          <p:spTgt spid="32"/>
                                        </p:tgtEl>
                                      </p:cBhvr>
                                    </p:animEffect>
                                  </p:childTnLst>
                                </p:cTn>
                              </p:par>
                              <p:par>
                                <p:cTn id="127" presetID="53" presetClass="entr" presetSubtype="16"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750" fill="hold"/>
                                        <p:tgtEl>
                                          <p:spTgt spid="29"/>
                                        </p:tgtEl>
                                        <p:attrNameLst>
                                          <p:attrName>ppt_w</p:attrName>
                                        </p:attrNameLst>
                                      </p:cBhvr>
                                      <p:tavLst>
                                        <p:tav tm="0">
                                          <p:val>
                                            <p:fltVal val="0"/>
                                          </p:val>
                                        </p:tav>
                                        <p:tav tm="100000">
                                          <p:val>
                                            <p:strVal val="#ppt_w"/>
                                          </p:val>
                                        </p:tav>
                                      </p:tavLst>
                                    </p:anim>
                                    <p:anim calcmode="lin" valueType="num">
                                      <p:cBhvr>
                                        <p:cTn id="130" dur="750" fill="hold"/>
                                        <p:tgtEl>
                                          <p:spTgt spid="29"/>
                                        </p:tgtEl>
                                        <p:attrNameLst>
                                          <p:attrName>ppt_h</p:attrName>
                                        </p:attrNameLst>
                                      </p:cBhvr>
                                      <p:tavLst>
                                        <p:tav tm="0">
                                          <p:val>
                                            <p:fltVal val="0"/>
                                          </p:val>
                                        </p:tav>
                                        <p:tav tm="100000">
                                          <p:val>
                                            <p:strVal val="#ppt_h"/>
                                          </p:val>
                                        </p:tav>
                                      </p:tavLst>
                                    </p:anim>
                                    <p:animEffect transition="in" filter="fade">
                                      <p:cBhvr>
                                        <p:cTn id="131" dur="750"/>
                                        <p:tgtEl>
                                          <p:spTgt spid="29"/>
                                        </p:tgtEl>
                                      </p:cBhvr>
                                    </p:animEffect>
                                  </p:childTnLst>
                                </p:cTn>
                              </p:par>
                            </p:childTnLst>
                          </p:cTn>
                        </p:par>
                      </p:childTnLst>
                    </p:cTn>
                  </p:par>
                </p:childTnLst>
              </p:cTn>
              <p:nextCondLst>
                <p:cond evt="onClick" delay="0">
                  <p:tgtEl>
                    <p:spTgt spid="30"/>
                  </p:tgtEl>
                </p:cond>
              </p:nextCondLst>
            </p:seq>
            <p:seq concurrent="1" nextAc="seek">
              <p:cTn id="132" restart="whenNotActive" fill="hold" evtFilter="cancelBubble" nodeType="interactiveSeq">
                <p:stCondLst>
                  <p:cond evt="onClick" delay="0">
                    <p:tgtEl>
                      <p:spTgt spid="32"/>
                    </p:tgtEl>
                  </p:cond>
                </p:stCondLst>
                <p:endSync evt="end" delay="0">
                  <p:rtn val="all"/>
                </p:endSync>
                <p:childTnLst>
                  <p:par>
                    <p:cTn id="133" fill="hold">
                      <p:stCondLst>
                        <p:cond delay="0"/>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31"/>
                                        </p:tgtEl>
                                        <p:attrNameLst>
                                          <p:attrName>style.visibility</p:attrName>
                                        </p:attrNameLst>
                                      </p:cBhvr>
                                      <p:to>
                                        <p:strVal val="hidden"/>
                                      </p:to>
                                    </p:set>
                                  </p:childTnLst>
                                </p:cTn>
                              </p:par>
                              <p:par>
                                <p:cTn id="137" presetID="1" presetClass="exit" presetSubtype="0" fill="hold" nodeType="withEffect">
                                  <p:stCondLst>
                                    <p:cond delay="0"/>
                                  </p:stCondLst>
                                  <p:childTnLst>
                                    <p:set>
                                      <p:cBhvr>
                                        <p:cTn id="138" dur="1" fill="hold">
                                          <p:stCondLst>
                                            <p:cond delay="0"/>
                                          </p:stCondLst>
                                        </p:cTn>
                                        <p:tgtEl>
                                          <p:spTgt spid="3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41" restart="whenNotActive" fill="hold" evtFilter="cancelBubble" nodeType="interactiveSeq">
                <p:stCondLst>
                  <p:cond evt="onClick" delay="0">
                    <p:tgtEl>
                      <p:spTgt spid="29"/>
                    </p:tgtEl>
                  </p:cond>
                </p:stCondLst>
                <p:endSync evt="end" delay="0">
                  <p:rtn val="all"/>
                </p:endSync>
                <p:childTnLst>
                  <p:par>
                    <p:cTn id="142" fill="hold">
                      <p:stCondLst>
                        <p:cond delay="0"/>
                      </p:stCondLst>
                      <p:childTnLst>
                        <p:par>
                          <p:cTn id="143" fill="hold">
                            <p:stCondLst>
                              <p:cond delay="0"/>
                            </p:stCondLst>
                            <p:childTnLst>
                              <p:par>
                                <p:cTn id="144" presetID="22" presetClass="entr" presetSubtype="8" fill="hold" nodeType="click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left)">
                                      <p:cBhvr>
                                        <p:cTn id="146" dur="1000"/>
                                        <p:tgtEl>
                                          <p:spTgt spid="33"/>
                                        </p:tgtEl>
                                      </p:cBhvr>
                                    </p:animEffect>
                                  </p:childTnLst>
                                </p:cTn>
                              </p:par>
                            </p:childTnLst>
                          </p:cTn>
                        </p:par>
                      </p:childTnLst>
                    </p:cTn>
                  </p:par>
                </p:childTnLst>
              </p:cTn>
              <p:nextCondLst>
                <p:cond evt="onClick" delay="0">
                  <p:tgtEl>
                    <p:spTgt spid="29"/>
                  </p:tgtEl>
                </p:cond>
              </p:nextCondLst>
            </p:seq>
            <p:seq concurrent="1" nextAc="seek">
              <p:cTn id="147" restart="whenNotActive" fill="hold" evtFilter="cancelBubble" nodeType="interactiveSeq">
                <p:stCondLst>
                  <p:cond evt="onClick" delay="0">
                    <p:tgtEl>
                      <p:spTgt spid="35"/>
                    </p:tgtEl>
                  </p:cond>
                </p:stCondLst>
                <p:endSync evt="end" delay="0">
                  <p:rtn val="all"/>
                </p:endSync>
                <p:childTnLst>
                  <p:par>
                    <p:cTn id="148" fill="hold">
                      <p:stCondLst>
                        <p:cond delay="0"/>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left)">
                                      <p:cBhvr>
                                        <p:cTn id="152" dur="1000"/>
                                        <p:tgtEl>
                                          <p:spTgt spid="36"/>
                                        </p:tgtEl>
                                      </p:cBhvr>
                                    </p:animEffect>
                                  </p:childTnLst>
                                </p:cTn>
                              </p:par>
                              <p:par>
                                <p:cTn id="153" presetID="22" presetClass="entr" presetSubtype="8" fill="hold" nodeType="withEffect">
                                  <p:stCondLst>
                                    <p:cond delay="800"/>
                                  </p:stCondLst>
                                  <p:childTnLst>
                                    <p:set>
                                      <p:cBhvr>
                                        <p:cTn id="154" dur="1" fill="hold">
                                          <p:stCondLst>
                                            <p:cond delay="0"/>
                                          </p:stCondLst>
                                        </p:cTn>
                                        <p:tgtEl>
                                          <p:spTgt spid="37"/>
                                        </p:tgtEl>
                                        <p:attrNameLst>
                                          <p:attrName>style.visibility</p:attrName>
                                        </p:attrNameLst>
                                      </p:cBhvr>
                                      <p:to>
                                        <p:strVal val="visible"/>
                                      </p:to>
                                    </p:set>
                                    <p:animEffect transition="in" filter="wipe(left)">
                                      <p:cBhvr>
                                        <p:cTn id="155" dur="250"/>
                                        <p:tgtEl>
                                          <p:spTgt spid="37"/>
                                        </p:tgtEl>
                                      </p:cBhvr>
                                    </p:animEffect>
                                  </p:childTnLst>
                                </p:cTn>
                              </p:par>
                              <p:par>
                                <p:cTn id="156" presetID="53" presetClass="entr" presetSubtype="16" fill="hold" nodeType="with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750" fill="hold"/>
                                        <p:tgtEl>
                                          <p:spTgt spid="34"/>
                                        </p:tgtEl>
                                        <p:attrNameLst>
                                          <p:attrName>ppt_w</p:attrName>
                                        </p:attrNameLst>
                                      </p:cBhvr>
                                      <p:tavLst>
                                        <p:tav tm="0">
                                          <p:val>
                                            <p:fltVal val="0"/>
                                          </p:val>
                                        </p:tav>
                                        <p:tav tm="100000">
                                          <p:val>
                                            <p:strVal val="#ppt_w"/>
                                          </p:val>
                                        </p:tav>
                                      </p:tavLst>
                                    </p:anim>
                                    <p:anim calcmode="lin" valueType="num">
                                      <p:cBhvr>
                                        <p:cTn id="159" dur="750" fill="hold"/>
                                        <p:tgtEl>
                                          <p:spTgt spid="34"/>
                                        </p:tgtEl>
                                        <p:attrNameLst>
                                          <p:attrName>ppt_h</p:attrName>
                                        </p:attrNameLst>
                                      </p:cBhvr>
                                      <p:tavLst>
                                        <p:tav tm="0">
                                          <p:val>
                                            <p:fltVal val="0"/>
                                          </p:val>
                                        </p:tav>
                                        <p:tav tm="100000">
                                          <p:val>
                                            <p:strVal val="#ppt_h"/>
                                          </p:val>
                                        </p:tav>
                                      </p:tavLst>
                                    </p:anim>
                                    <p:animEffect transition="in" filter="fade">
                                      <p:cBhvr>
                                        <p:cTn id="160" dur="750"/>
                                        <p:tgtEl>
                                          <p:spTgt spid="34"/>
                                        </p:tgtEl>
                                      </p:cBhvr>
                                    </p:animEffect>
                                  </p:childTnLst>
                                </p:cTn>
                              </p:par>
                            </p:childTnLst>
                          </p:cTn>
                        </p:par>
                      </p:childTnLst>
                    </p:cTn>
                  </p:par>
                </p:childTnLst>
              </p:cTn>
              <p:nextCondLst>
                <p:cond evt="onClick" delay="0">
                  <p:tgtEl>
                    <p:spTgt spid="35"/>
                  </p:tgtEl>
                </p:cond>
              </p:nextCondLst>
            </p:seq>
            <p:seq concurrent="1" nextAc="seek">
              <p:cTn id="161" restart="whenNotActive" fill="hold" evtFilter="cancelBubble" nodeType="interactiveSeq">
                <p:stCondLst>
                  <p:cond evt="onClick" delay="0">
                    <p:tgtEl>
                      <p:spTgt spid="37"/>
                    </p:tgtEl>
                  </p:cond>
                </p:stCondLst>
                <p:endSync evt="end" delay="0">
                  <p:rtn val="all"/>
                </p:endSync>
                <p:childTnLst>
                  <p:par>
                    <p:cTn id="162" fill="hold">
                      <p:stCondLst>
                        <p:cond delay="0"/>
                      </p:stCondLst>
                      <p:childTnLst>
                        <p:par>
                          <p:cTn id="163" fill="hold">
                            <p:stCondLst>
                              <p:cond delay="0"/>
                            </p:stCondLst>
                            <p:childTnLst>
                              <p:par>
                                <p:cTn id="164" presetID="1" presetClass="exit" presetSubtype="0" fill="hold" grpId="1" nodeType="clickEffect">
                                  <p:stCondLst>
                                    <p:cond delay="0"/>
                                  </p:stCondLst>
                                  <p:childTnLst>
                                    <p:set>
                                      <p:cBhvr>
                                        <p:cTn id="165" dur="1" fill="hold">
                                          <p:stCondLst>
                                            <p:cond delay="0"/>
                                          </p:stCondLst>
                                        </p:cTn>
                                        <p:tgtEl>
                                          <p:spTgt spid="36"/>
                                        </p:tgtEl>
                                        <p:attrNameLst>
                                          <p:attrName>style.visibility</p:attrName>
                                        </p:attrNameLst>
                                      </p:cBhvr>
                                      <p:to>
                                        <p:strVal val="hidden"/>
                                      </p:to>
                                    </p:set>
                                  </p:childTnLst>
                                </p:cTn>
                              </p:par>
                              <p:par>
                                <p:cTn id="166" presetID="1" presetClass="exit" presetSubtype="0" fill="hold" nodeType="withEffect">
                                  <p:stCondLst>
                                    <p:cond delay="0"/>
                                  </p:stCondLst>
                                  <p:childTnLst>
                                    <p:set>
                                      <p:cBhvr>
                                        <p:cTn id="167" dur="1" fill="hold">
                                          <p:stCondLst>
                                            <p:cond delay="0"/>
                                          </p:stCondLst>
                                        </p:cTn>
                                        <p:tgtEl>
                                          <p:spTgt spid="37"/>
                                        </p:tgtEl>
                                        <p:attrNameLst>
                                          <p:attrName>style.visibility</p:attrName>
                                        </p:attrNameLst>
                                      </p:cBhvr>
                                      <p:to>
                                        <p:strVal val="hidden"/>
                                      </p:to>
                                    </p:set>
                                  </p:childTnLst>
                                </p:cTn>
                              </p:par>
                              <p:par>
                                <p:cTn id="168" presetID="1" presetClass="exit" presetSubtype="0" fill="hold" nodeType="withEffect">
                                  <p:stCondLst>
                                    <p:cond delay="0"/>
                                  </p:stCondLst>
                                  <p:childTnLst>
                                    <p:set>
                                      <p:cBhvr>
                                        <p:cTn id="169"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0" restart="whenNotActive" fill="hold" evtFilter="cancelBubble" nodeType="interactiveSeq">
                <p:stCondLst>
                  <p:cond evt="onClick" delay="0">
                    <p:tgtEl>
                      <p:spTgt spid="34"/>
                    </p:tgtEl>
                  </p:cond>
                </p:stCondLst>
                <p:endSync evt="end" delay="0">
                  <p:rtn val="all"/>
                </p:endSync>
                <p:childTnLst>
                  <p:par>
                    <p:cTn id="171" fill="hold">
                      <p:stCondLst>
                        <p:cond delay="0"/>
                      </p:stCondLst>
                      <p:childTnLst>
                        <p:par>
                          <p:cTn id="172" fill="hold">
                            <p:stCondLst>
                              <p:cond delay="0"/>
                            </p:stCondLst>
                            <p:childTnLst>
                              <p:par>
                                <p:cTn id="173" presetID="22" presetClass="entr" presetSubtype="8" fill="hold" nodeType="clickEffect">
                                  <p:stCondLst>
                                    <p:cond delay="0"/>
                                  </p:stCondLst>
                                  <p:childTnLst>
                                    <p:set>
                                      <p:cBhvr>
                                        <p:cTn id="174" dur="1" fill="hold">
                                          <p:stCondLst>
                                            <p:cond delay="0"/>
                                          </p:stCondLst>
                                        </p:cTn>
                                        <p:tgtEl>
                                          <p:spTgt spid="38"/>
                                        </p:tgtEl>
                                        <p:attrNameLst>
                                          <p:attrName>style.visibility</p:attrName>
                                        </p:attrNameLst>
                                      </p:cBhvr>
                                      <p:to>
                                        <p:strVal val="visible"/>
                                      </p:to>
                                    </p:set>
                                    <p:animEffect transition="in" filter="wipe(left)">
                                      <p:cBhvr>
                                        <p:cTn id="175" dur="1000"/>
                                        <p:tgtEl>
                                          <p:spTgt spid="38"/>
                                        </p:tgtEl>
                                      </p:cBhvr>
                                    </p:animEffect>
                                  </p:childTnLst>
                                </p:cTn>
                              </p:par>
                            </p:childTnLst>
                          </p:cTn>
                        </p:par>
                        <p:par>
                          <p:cTn id="176" fill="hold">
                            <p:stCondLst>
                              <p:cond delay="1000"/>
                            </p:stCondLst>
                            <p:childTnLst>
                              <p:par>
                                <p:cTn id="177" presetID="22" presetClass="entr" presetSubtype="8" fill="hold" grpId="0" nodeType="after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wipe(left)">
                                      <p:cBhvr>
                                        <p:cTn id="179" dur="500"/>
                                        <p:tgtEl>
                                          <p:spTgt spid="42"/>
                                        </p:tgtEl>
                                      </p:cBhvr>
                                    </p:animEffect>
                                  </p:childTnLst>
                                </p:cTn>
                              </p:par>
                            </p:childTnLst>
                          </p:cTn>
                        </p:par>
                      </p:childTnLst>
                    </p:cTn>
                  </p:par>
                </p:childTnLst>
              </p:cTn>
              <p:nextCondLst>
                <p:cond evt="onClick" delay="0">
                  <p:tgtEl>
                    <p:spTgt spid="34"/>
                  </p:tgtEl>
                </p:cond>
              </p:nextCondLst>
            </p:seq>
          </p:childTnLst>
        </p:cTn>
      </p:par>
    </p:tnLst>
    <p:bldLst>
      <p:bldP spid="11" grpId="0" animBg="1"/>
      <p:bldP spid="11" grpId="1" animBg="1"/>
      <p:bldP spid="16" grpId="0" animBg="1"/>
      <p:bldP spid="16" grpId="1" animBg="1"/>
      <p:bldP spid="21" grpId="0" animBg="1"/>
      <p:bldP spid="21" grpId="1" animBg="1"/>
      <p:bldP spid="26" grpId="0" animBg="1"/>
      <p:bldP spid="26" grpId="1" animBg="1"/>
      <p:bldP spid="31" grpId="0" animBg="1"/>
      <p:bldP spid="31" grpId="1" animBg="1"/>
      <p:bldP spid="36" grpId="0" animBg="1"/>
      <p:bldP spid="36" grpId="1" animBg="1"/>
      <p:bldP spid="4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Які матеріали вважаються недостовірними; неактуальними?</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2008" y="2225134"/>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Навіщо потрібно захищати особисті дані в Інтернеті?</a:t>
            </a:r>
          </a:p>
        </p:txBody>
      </p:sp>
      <p:sp>
        <p:nvSpPr>
          <p:cNvPr id="32" name="TextBox 31"/>
          <p:cNvSpPr txBox="1"/>
          <p:nvPr/>
        </p:nvSpPr>
        <p:spPr>
          <a:xfrm>
            <a:off x="72008" y="2828440"/>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 можна зменшити ризик потрапляння шкідливих програм на ваш комп'ютер під час роботи в Інтернеті?</a:t>
            </a:r>
          </a:p>
        </p:txBody>
      </p:sp>
      <p:sp>
        <p:nvSpPr>
          <p:cNvPr id="10" name="TextBox 9"/>
          <p:cNvSpPr txBox="1"/>
          <p:nvPr/>
        </p:nvSpPr>
        <p:spPr>
          <a:xfrm>
            <a:off x="72008" y="3881196"/>
            <a:ext cx="10453766"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Які ви знаєте правила безпечного користування послугами мережі Інтернет?</a:t>
            </a:r>
          </a:p>
        </p:txBody>
      </p:sp>
      <p:sp>
        <p:nvSpPr>
          <p:cNvPr id="11" name="TextBox 10"/>
          <p:cNvSpPr txBox="1"/>
          <p:nvPr/>
        </p:nvSpPr>
        <p:spPr>
          <a:xfrm>
            <a:off x="72008" y="4906558"/>
            <a:ext cx="10453766" cy="1384995"/>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L="514350" lvl="0" indent="-514350" algn="just" fontAlgn="base">
              <a:spcBef>
                <a:spcPct val="0"/>
              </a:spcBef>
              <a:spcAft>
                <a:spcPct val="0"/>
              </a:spcAft>
              <a:buFont typeface="+mj-lt"/>
              <a:buAutoNum type="arabicPeriod" startAt="3"/>
              <a:defRPr sz="2800" b="1" i="1" kern="0">
                <a:solidFill>
                  <a:srgbClr val="FFFFFF"/>
                </a:solidFill>
              </a:defRPr>
            </a:lvl1pPr>
          </a:lstStyle>
          <a:p>
            <a:pPr>
              <a:buFont typeface="+mj-lt"/>
              <a:buAutoNum type="arabicPeriod" startAt="5"/>
            </a:pPr>
            <a:r>
              <a:rPr lang="uk-UA" dirty="0"/>
              <a:t>Як ви розумієте поняття авторського права під час користування матеріалами з мережі Інтернет?</a:t>
            </a:r>
          </a:p>
        </p:txBody>
      </p:sp>
      <p:sp>
        <p:nvSpPr>
          <p:cNvPr id="13"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Запитання та завдання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err="1">
                <a:solidFill>
                  <a:srgbClr val="FFFFFF"/>
                </a:solidFill>
              </a:rPr>
              <a:t>Вкажи</a:t>
            </a:r>
            <a:r>
              <a:rPr lang="uk-UA" sz="2800" b="1" i="1" kern="0" dirty="0">
                <a:solidFill>
                  <a:srgbClr val="FFFFFF"/>
                </a:solidFill>
              </a:rPr>
              <a:t> до схеми назви та адреси відомих тобі пошукових систем.</a:t>
            </a:r>
          </a:p>
        </p:txBody>
      </p:sp>
      <p:graphicFrame>
        <p:nvGraphicFramePr>
          <p:cNvPr id="12" name="Схема 11"/>
          <p:cNvGraphicFramePr/>
          <p:nvPr>
            <p:extLst>
              <p:ext uri="{D42A27DB-BD31-4B8C-83A1-F6EECF244321}">
                <p14:modId xmlns:p14="http://schemas.microsoft.com/office/powerpoint/2010/main" val="2640202801"/>
              </p:ext>
            </p:extLst>
          </p:nvPr>
        </p:nvGraphicFramePr>
        <p:xfrm>
          <a:off x="1673035" y="2127027"/>
          <a:ext cx="8833549" cy="4398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p:cNvSpPr txBox="1"/>
          <p:nvPr/>
        </p:nvSpPr>
        <p:spPr>
          <a:xfrm>
            <a:off x="4197645" y="2420888"/>
            <a:ext cx="3816424"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FFFFFF"/>
                </a:solidFill>
                <a:latin typeface="Arial" panose="020B0604020202020204" pitchFamily="34" charset="0"/>
              </a:rPr>
              <a:t>Пошукові системи</a:t>
            </a:r>
          </a:p>
        </p:txBody>
      </p:sp>
      <p:sp>
        <p:nvSpPr>
          <p:cNvPr id="14" name="TextBox 13"/>
          <p:cNvSpPr txBox="1"/>
          <p:nvPr/>
        </p:nvSpPr>
        <p:spPr>
          <a:xfrm>
            <a:off x="8374109" y="3861048"/>
            <a:ext cx="2132475" cy="523220"/>
          </a:xfrm>
          <a:prstGeom prst="rect">
            <a:avLst/>
          </a:prstGeom>
          <a:noFill/>
        </p:spPr>
        <p:txBody>
          <a:bodyPr wrap="square" rtlCol="0">
            <a:spAutoFit/>
          </a:bodyPr>
          <a:lstStyle/>
          <a:p>
            <a:pPr algn="ctr" fontAlgn="base">
              <a:spcBef>
                <a:spcPct val="0"/>
              </a:spcBef>
              <a:spcAft>
                <a:spcPct val="0"/>
              </a:spcAft>
            </a:pPr>
            <a:r>
              <a:rPr lang="en-US" sz="2800" b="1" i="1" dirty="0">
                <a:solidFill>
                  <a:srgbClr val="FFFFFF"/>
                </a:solidFill>
                <a:latin typeface="Arial" panose="020B0604020202020204" pitchFamily="34" charset="0"/>
              </a:rPr>
              <a:t>Yahoo</a:t>
            </a:r>
            <a:endParaRPr lang="uk-UA" sz="2800" b="1" i="1" dirty="0">
              <a:solidFill>
                <a:srgbClr val="FFFFFF"/>
              </a:solidFill>
              <a:latin typeface="Arial" panose="020B0604020202020204" pitchFamily="34" charset="0"/>
            </a:endParaRPr>
          </a:p>
        </p:txBody>
      </p:sp>
      <p:sp>
        <p:nvSpPr>
          <p:cNvPr id="15" name="TextBox 14"/>
          <p:cNvSpPr txBox="1"/>
          <p:nvPr/>
        </p:nvSpPr>
        <p:spPr>
          <a:xfrm>
            <a:off x="8436553" y="5445224"/>
            <a:ext cx="2132475" cy="523220"/>
          </a:xfrm>
          <a:prstGeom prst="rect">
            <a:avLst/>
          </a:prstGeom>
          <a:noFill/>
        </p:spPr>
        <p:txBody>
          <a:bodyPr wrap="square" rtlCol="0">
            <a:spAutoFit/>
          </a:bodyPr>
          <a:lstStyle/>
          <a:p>
            <a:pPr algn="ctr" fontAlgn="base">
              <a:spcBef>
                <a:spcPct val="0"/>
              </a:spcBef>
              <a:spcAft>
                <a:spcPct val="0"/>
              </a:spcAft>
            </a:pPr>
            <a:r>
              <a:rPr lang="en-US" sz="2800" b="1" i="1" dirty="0">
                <a:solidFill>
                  <a:srgbClr val="002060"/>
                </a:solidFill>
                <a:latin typeface="Arial" panose="020B0604020202020204" pitchFamily="34" charset="0"/>
              </a:rPr>
              <a:t>yahoo.com</a:t>
            </a:r>
            <a:endParaRPr lang="uk-UA" sz="2800" b="1" i="1" dirty="0">
              <a:solidFill>
                <a:srgbClr val="002060"/>
              </a:solidFill>
              <a:latin typeface="Arial" panose="020B0604020202020204" pitchFamily="34" charset="0"/>
            </a:endParaRPr>
          </a:p>
        </p:txBody>
      </p:sp>
      <p:sp>
        <p:nvSpPr>
          <p:cNvPr id="16" name="TextBox 15"/>
          <p:cNvSpPr txBox="1"/>
          <p:nvPr/>
        </p:nvSpPr>
        <p:spPr>
          <a:xfrm>
            <a:off x="6134536" y="3872767"/>
            <a:ext cx="2132475" cy="523220"/>
          </a:xfrm>
          <a:prstGeom prst="rect">
            <a:avLst/>
          </a:prstGeom>
          <a:noFill/>
        </p:spPr>
        <p:txBody>
          <a:bodyPr wrap="square" rtlCol="0">
            <a:spAutoFit/>
          </a:bodyPr>
          <a:lstStyle/>
          <a:p>
            <a:pPr algn="ctr" fontAlgn="base">
              <a:spcBef>
                <a:spcPct val="0"/>
              </a:spcBef>
              <a:spcAft>
                <a:spcPct val="0"/>
              </a:spcAft>
            </a:pPr>
            <a:r>
              <a:rPr lang="ru-RU" sz="2800" b="1" i="1" dirty="0">
                <a:solidFill>
                  <a:srgbClr val="FFFFFF"/>
                </a:solidFill>
                <a:latin typeface="Arial" panose="020B0604020202020204" pitchFamily="34" charset="0"/>
              </a:rPr>
              <a:t>Мета</a:t>
            </a:r>
            <a:endParaRPr lang="uk-UA" sz="2800" b="1" i="1" dirty="0">
              <a:solidFill>
                <a:srgbClr val="FFFFFF"/>
              </a:solidFill>
              <a:latin typeface="Arial" panose="020B0604020202020204" pitchFamily="34" charset="0"/>
            </a:endParaRPr>
          </a:p>
        </p:txBody>
      </p:sp>
      <p:sp>
        <p:nvSpPr>
          <p:cNvPr id="17" name="TextBox 16"/>
          <p:cNvSpPr txBox="1"/>
          <p:nvPr/>
        </p:nvSpPr>
        <p:spPr>
          <a:xfrm>
            <a:off x="6134536" y="5445224"/>
            <a:ext cx="2132475" cy="523220"/>
          </a:xfrm>
          <a:prstGeom prst="rect">
            <a:avLst/>
          </a:prstGeom>
          <a:noFill/>
        </p:spPr>
        <p:txBody>
          <a:bodyPr wrap="square" rtlCol="0">
            <a:spAutoFit/>
          </a:bodyPr>
          <a:lstStyle/>
          <a:p>
            <a:pPr algn="ctr" fontAlgn="base">
              <a:spcBef>
                <a:spcPct val="0"/>
              </a:spcBef>
              <a:spcAft>
                <a:spcPct val="0"/>
              </a:spcAft>
            </a:pPr>
            <a:r>
              <a:rPr lang="en-US" sz="2800" b="1" i="1" dirty="0">
                <a:solidFill>
                  <a:srgbClr val="002060"/>
                </a:solidFill>
                <a:latin typeface="Arial" panose="020B0604020202020204" pitchFamily="34" charset="0"/>
              </a:rPr>
              <a:t>meta.ua</a:t>
            </a:r>
            <a:endParaRPr lang="uk-UA" sz="2800" b="1" i="1" dirty="0">
              <a:solidFill>
                <a:srgbClr val="002060"/>
              </a:solidFill>
              <a:latin typeface="Arial" panose="020B0604020202020204" pitchFamily="34" charset="0"/>
            </a:endParaRPr>
          </a:p>
        </p:txBody>
      </p:sp>
      <p:sp>
        <p:nvSpPr>
          <p:cNvPr id="18" name="TextBox 17"/>
          <p:cNvSpPr txBox="1"/>
          <p:nvPr/>
        </p:nvSpPr>
        <p:spPr>
          <a:xfrm>
            <a:off x="1712131" y="3872767"/>
            <a:ext cx="2132475" cy="523220"/>
          </a:xfrm>
          <a:prstGeom prst="rect">
            <a:avLst/>
          </a:prstGeom>
          <a:noFill/>
        </p:spPr>
        <p:txBody>
          <a:bodyPr wrap="square" rtlCol="0">
            <a:spAutoFit/>
          </a:bodyPr>
          <a:lstStyle/>
          <a:p>
            <a:pPr algn="ctr" fontAlgn="base">
              <a:spcBef>
                <a:spcPct val="0"/>
              </a:spcBef>
              <a:spcAft>
                <a:spcPct val="0"/>
              </a:spcAft>
            </a:pPr>
            <a:r>
              <a:rPr lang="en-US" sz="2800" b="1" i="1" dirty="0">
                <a:solidFill>
                  <a:srgbClr val="FFFFFF"/>
                </a:solidFill>
                <a:latin typeface="Arial" panose="020B0604020202020204" pitchFamily="34" charset="0"/>
              </a:rPr>
              <a:t>Google</a:t>
            </a:r>
            <a:endParaRPr lang="uk-UA" sz="2800" b="1" i="1" dirty="0">
              <a:solidFill>
                <a:srgbClr val="FFFFFF"/>
              </a:solidFill>
              <a:latin typeface="Arial" panose="020B0604020202020204" pitchFamily="34" charset="0"/>
            </a:endParaRPr>
          </a:p>
        </p:txBody>
      </p:sp>
      <p:sp>
        <p:nvSpPr>
          <p:cNvPr id="19" name="TextBox 18"/>
          <p:cNvSpPr txBox="1"/>
          <p:nvPr/>
        </p:nvSpPr>
        <p:spPr>
          <a:xfrm>
            <a:off x="1712131" y="5445224"/>
            <a:ext cx="2132475" cy="507831"/>
          </a:xfrm>
          <a:prstGeom prst="rect">
            <a:avLst/>
          </a:prstGeom>
          <a:noFill/>
        </p:spPr>
        <p:txBody>
          <a:bodyPr wrap="square" rtlCol="0">
            <a:spAutoFit/>
          </a:bodyPr>
          <a:lstStyle/>
          <a:p>
            <a:pPr algn="ctr" fontAlgn="base">
              <a:spcBef>
                <a:spcPct val="0"/>
              </a:spcBef>
              <a:spcAft>
                <a:spcPct val="0"/>
              </a:spcAft>
            </a:pPr>
            <a:r>
              <a:rPr lang="en-US" sz="2700" b="1" i="1" dirty="0">
                <a:solidFill>
                  <a:srgbClr val="002060"/>
                </a:solidFill>
                <a:latin typeface="Arial" panose="020B0604020202020204" pitchFamily="34" charset="0"/>
              </a:rPr>
              <a:t>google.com</a:t>
            </a:r>
            <a:endParaRPr lang="uk-UA" sz="2700" b="1" i="1" dirty="0">
              <a:solidFill>
                <a:srgbClr val="002060"/>
              </a:solidFill>
              <a:latin typeface="Arial" panose="020B0604020202020204" pitchFamily="34" charset="0"/>
            </a:endParaRPr>
          </a:p>
        </p:txBody>
      </p:sp>
      <p:sp>
        <p:nvSpPr>
          <p:cNvPr id="20" name="TextBox 19"/>
          <p:cNvSpPr txBox="1"/>
          <p:nvPr/>
        </p:nvSpPr>
        <p:spPr>
          <a:xfrm>
            <a:off x="3894903" y="3861048"/>
            <a:ext cx="2132475" cy="523220"/>
          </a:xfrm>
          <a:prstGeom prst="rect">
            <a:avLst/>
          </a:prstGeom>
          <a:noFill/>
        </p:spPr>
        <p:txBody>
          <a:bodyPr wrap="square" rtlCol="0">
            <a:spAutoFit/>
          </a:bodyPr>
          <a:lstStyle/>
          <a:p>
            <a:pPr algn="ctr" fontAlgn="base">
              <a:spcBef>
                <a:spcPct val="0"/>
              </a:spcBef>
              <a:spcAft>
                <a:spcPct val="0"/>
              </a:spcAft>
            </a:pPr>
            <a:r>
              <a:rPr lang="uk-UA" sz="2800" b="1" i="1" dirty="0">
                <a:solidFill>
                  <a:srgbClr val="FFFFFF"/>
                </a:solidFill>
                <a:latin typeface="Arial" panose="020B0604020202020204" pitchFamily="34" charset="0"/>
              </a:rPr>
              <a:t>Яндекс</a:t>
            </a:r>
          </a:p>
        </p:txBody>
      </p:sp>
      <p:sp>
        <p:nvSpPr>
          <p:cNvPr id="21" name="TextBox 20"/>
          <p:cNvSpPr txBox="1"/>
          <p:nvPr/>
        </p:nvSpPr>
        <p:spPr>
          <a:xfrm>
            <a:off x="3894903" y="5433505"/>
            <a:ext cx="2132475" cy="507831"/>
          </a:xfrm>
          <a:prstGeom prst="rect">
            <a:avLst/>
          </a:prstGeom>
          <a:noFill/>
        </p:spPr>
        <p:txBody>
          <a:bodyPr wrap="square" rtlCol="0">
            <a:spAutoFit/>
          </a:bodyPr>
          <a:lstStyle/>
          <a:p>
            <a:pPr algn="ctr" fontAlgn="base">
              <a:spcBef>
                <a:spcPct val="0"/>
              </a:spcBef>
              <a:spcAft>
                <a:spcPct val="0"/>
              </a:spcAft>
            </a:pPr>
            <a:r>
              <a:rPr lang="en-US" sz="2700" b="1" i="1" dirty="0">
                <a:solidFill>
                  <a:srgbClr val="002060"/>
                </a:solidFill>
                <a:latin typeface="Arial" panose="020B0604020202020204" pitchFamily="34" charset="0"/>
              </a:rPr>
              <a:t>yandex.ua</a:t>
            </a:r>
            <a:endParaRPr lang="uk-UA" sz="2700" b="1" i="1" dirty="0">
              <a:solidFill>
                <a:srgbClr val="002060"/>
              </a:solidFill>
              <a:latin typeface="Arial" panose="020B0604020202020204" pitchFamily="34" charset="0"/>
            </a:endParaRPr>
          </a:p>
        </p:txBody>
      </p:sp>
    </p:spTree>
    <p:extLst>
      <p:ext uri="{BB962C8B-B14F-4D97-AF65-F5344CB8AC3E}">
        <p14:creationId xmlns:p14="http://schemas.microsoft.com/office/powerpoint/2010/main" val="133075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Effect transition="in" filter="fade">
                                      <p:cBhvr>
                                        <p:cTn id="13" dur="1000"/>
                                        <p:tgtEl>
                                          <p:spTgt spid="1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1000"/>
                                        <p:tgtEl>
                                          <p:spTgt spid="15"/>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left)">
                                      <p:cBhvr>
                                        <p:cTn id="34" dur="1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10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left)">
                                      <p:cBhvr>
                                        <p:cTn id="49" dur="10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2" grpId="0">
        <p:bldAsOne/>
      </p:bldGraphic>
      <p:bldP spid="13" grpId="0"/>
      <p:bldP spid="14" grpId="0"/>
      <p:bldP spid="15" grpId="0"/>
      <p:bldP spid="16" grpId="0"/>
      <p:bldP spid="17" grpId="0"/>
      <p:bldP spid="18" grpId="0"/>
      <p:bldP spid="19"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Завдяки </a:t>
            </a:r>
            <a:r>
              <a:rPr lang="uk-UA" sz="2800" b="1" i="1" kern="0" dirty="0">
                <a:solidFill>
                  <a:srgbClr val="FFFF00"/>
                </a:solidFill>
              </a:rPr>
              <a:t>Всесвітній глобальній мережі </a:t>
            </a:r>
            <a:r>
              <a:rPr lang="uk-UA" sz="2800" b="1" i="1" kern="0" dirty="0">
                <a:solidFill>
                  <a:srgbClr val="FFFFFF"/>
                </a:solidFill>
              </a:rPr>
              <a:t>можна мати доступ до великої кількості інформаційних ресурсів. Це відкриває широкі можливості для навчання. Але водночас Інтернет містить багато матеріалів, які не можна вважати ані корисними, ані достовірними. </a:t>
            </a:r>
          </a:p>
        </p:txBody>
      </p:sp>
      <p:pic>
        <p:nvPicPr>
          <p:cNvPr id="11" name="Picture 6" descr="http://www.digilidi.cz/files/ikony/id-10023328.jpg"/>
          <p:cNvPicPr>
            <a:picLocks noChangeAspect="1" noChangeArrowheads="1"/>
          </p:cNvPicPr>
          <p:nvPr/>
        </p:nvPicPr>
        <p:blipFill rotWithShape="1">
          <a:blip r:embed="rId3">
            <a:extLst>
              <a:ext uri="{28A0092B-C50C-407E-A947-70E740481C1C}">
                <a14:useLocalDpi xmlns:a14="http://schemas.microsoft.com/office/drawing/2010/main" val="0"/>
              </a:ext>
            </a:extLst>
          </a:blip>
          <a:srcRect l="8984" t="26549" r="2188" b="15491"/>
          <a:stretch/>
        </p:blipFill>
        <p:spPr bwMode="auto">
          <a:xfrm>
            <a:off x="7045813" y="3554379"/>
            <a:ext cx="5076337" cy="248416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2008" y="3554379"/>
            <a:ext cx="6731748"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Оскільки всі мають можливість розміщувати в мережі будь-які свої повідомлення і коментарі, слід навчитися </a:t>
            </a:r>
            <a:r>
              <a:rPr lang="uk-UA" sz="2800" b="1" i="1" kern="0" dirty="0">
                <a:solidFill>
                  <a:srgbClr val="FFFF00"/>
                </a:solidFill>
              </a:rPr>
              <a:t>критично оцінювати відомості</a:t>
            </a:r>
            <a:r>
              <a:rPr lang="uk-UA" sz="2800" b="1" i="1" kern="0" dirty="0">
                <a:solidFill>
                  <a:srgbClr val="FFFFFF"/>
                </a:solidFill>
              </a:rPr>
              <a:t>, їх правильність та актуальність.</a:t>
            </a:r>
          </a:p>
        </p:txBody>
      </p:sp>
    </p:spTree>
    <p:extLst>
      <p:ext uri="{BB962C8B-B14F-4D97-AF65-F5344CB8AC3E}">
        <p14:creationId xmlns:p14="http://schemas.microsoft.com/office/powerpoint/2010/main" val="1417405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000"/>
                                        <p:tgtEl>
                                          <p:spTgt spid="12"/>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Працюємо за комп’ютером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pic>
        <p:nvPicPr>
          <p:cNvPr id="12" name="Picture 4" descr="http://www.reaction.org.ua/wp-content/uploads/2013/04/stul-yak-sidity-za-komputero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8847" y="1307046"/>
            <a:ext cx="10153999" cy="5117618"/>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815169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Effect transition="in" filter="fade">
                                      <p:cBhvr>
                                        <p:cTn id="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latin typeface="Verdana"/>
              </a:rPr>
              <a:t>За новою програмою</a:t>
            </a:r>
          </a:p>
        </p:txBody>
      </p:sp>
      <p:sp>
        <p:nvSpPr>
          <p:cNvPr id="7"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3600" b="1" i="1" u="none" strike="noStrike" kern="0" cap="none" spc="0" normalizeH="0" baseline="0" noProof="0" dirty="0">
                <a:ln>
                  <a:noFill/>
                </a:ln>
                <a:solidFill>
                  <a:srgbClr val="002060"/>
                </a:solidFill>
                <a:effectLst/>
                <a:uLnTx/>
                <a:uFillTx/>
                <a:latin typeface="Verdana"/>
                <a:ea typeface="+mn-ea"/>
                <a:cs typeface="+mn-cs"/>
              </a:rPr>
              <a:t>Урок </a:t>
            </a:r>
            <a:r>
              <a:rPr lang="uk-UA" sz="3600" b="1" i="1" kern="0" dirty="0">
                <a:solidFill>
                  <a:srgbClr val="002060"/>
                </a:solidFill>
                <a:latin typeface="Verdana"/>
              </a:rPr>
              <a:t>10</a:t>
            </a: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8" descr="http://searchtalk.ru/wp-content/uploads/2014/03/Internet-Security.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98907" l="10000" r="98182"/>
                    </a14:imgEffect>
                  </a14:imgLayer>
                </a14:imgProps>
              </a:ext>
              <a:ext uri="{28A0092B-C50C-407E-A947-70E740481C1C}">
                <a14:useLocalDpi xmlns:a14="http://schemas.microsoft.com/office/drawing/2010/main" val="0"/>
              </a:ext>
            </a:extLst>
          </a:blip>
          <a:srcRect l="10226" r="4554"/>
          <a:stretch/>
        </p:blipFill>
        <p:spPr bwMode="auto">
          <a:xfrm>
            <a:off x="8761093" y="3621330"/>
            <a:ext cx="3252772" cy="25399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blue, browser, earth, global, globe, international, internet, planet, worl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5836" y="3720180"/>
            <a:ext cx="2286564" cy="228656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security, shiel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3611" y="3670548"/>
            <a:ext cx="2017704" cy="238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Відкривши веб-сторінку, бажано оцінити її за основними ознаками, щоб упевнитися в надійності поданих матеріалів.</a:t>
            </a:r>
          </a:p>
        </p:txBody>
      </p:sp>
      <p:sp>
        <p:nvSpPr>
          <p:cNvPr id="9" name="TextBox 8"/>
          <p:cNvSpPr txBox="1"/>
          <p:nvPr/>
        </p:nvSpPr>
        <p:spPr>
          <a:xfrm>
            <a:off x="72008" y="2715597"/>
            <a:ext cx="12050142" cy="3785652"/>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400" b="1" i="1" kern="0" dirty="0">
                <a:solidFill>
                  <a:srgbClr val="FFFFFF"/>
                </a:solidFill>
              </a:rPr>
              <a:t>Відкривши веб-сторінку, бажано оцінити її за основними ознаками, щоб упевнитися в надійності поданих матеріалів.</a:t>
            </a:r>
          </a:p>
          <a:p>
            <a:pPr lvl="0" indent="457200" algn="just" fontAlgn="base">
              <a:spcBef>
                <a:spcPct val="0"/>
              </a:spcBef>
              <a:spcAft>
                <a:spcPct val="0"/>
              </a:spcAft>
              <a:defRPr/>
            </a:pPr>
            <a:r>
              <a:rPr lang="uk-UA" sz="2400" b="1" i="1" kern="0" dirty="0">
                <a:solidFill>
                  <a:srgbClr val="FFFF00"/>
                </a:solidFill>
              </a:rPr>
              <a:t>Авторитетність джерел та авторів</a:t>
            </a:r>
            <a:r>
              <a:rPr lang="uk-UA" sz="2400" b="1" i="1" kern="0" dirty="0">
                <a:solidFill>
                  <a:srgbClr val="FFFFFF"/>
                </a:solidFill>
              </a:rPr>
              <a:t>. Зверни увагу на те, яка організація або особа створила цей сайт, яка мета його створення, для кого його було створено. Що подано на сайті — об'єктивні факти чи особиста думка автора? Чи мають власники </a:t>
            </a:r>
            <a:r>
              <a:rPr lang="uk-UA" sz="2400" b="1" i="1" kern="0" dirty="0" err="1">
                <a:solidFill>
                  <a:srgbClr val="FFFFFF"/>
                </a:solidFill>
              </a:rPr>
              <a:t>сайта</a:t>
            </a:r>
            <a:r>
              <a:rPr lang="uk-UA" sz="2400" b="1" i="1" kern="0" dirty="0">
                <a:solidFill>
                  <a:srgbClr val="FFFFFF"/>
                </a:solidFill>
              </a:rPr>
              <a:t> ліцензії, відповідно до яких сайт може висвітлювати дане питання? Відповіді на ці запитання, як правило, містяться в нижній частині головної сторінки веб-</a:t>
            </a:r>
            <a:r>
              <a:rPr lang="uk-UA" sz="2400" b="1" i="1" kern="0" dirty="0" err="1">
                <a:solidFill>
                  <a:srgbClr val="FFFFFF"/>
                </a:solidFill>
              </a:rPr>
              <a:t>сайта</a:t>
            </a:r>
            <a:r>
              <a:rPr lang="uk-UA" sz="2400" b="1" i="1" kern="0" dirty="0">
                <a:solidFill>
                  <a:srgbClr val="FFFFFF"/>
                </a:solidFill>
              </a:rPr>
              <a:t> або на окремій сторінці </a:t>
            </a:r>
            <a:r>
              <a:rPr lang="uk-UA" sz="2400" b="1" i="1" kern="0" dirty="0">
                <a:solidFill>
                  <a:srgbClr val="FFFF00"/>
                </a:solidFill>
              </a:rPr>
              <a:t>Про</a:t>
            </a:r>
            <a:r>
              <a:rPr lang="uk-UA" sz="2400" b="1" i="1" kern="0" dirty="0">
                <a:solidFill>
                  <a:srgbClr val="FFFFFF"/>
                </a:solidFill>
              </a:rPr>
              <a:t> </a:t>
            </a:r>
            <a:r>
              <a:rPr lang="uk-UA" sz="2400" b="1" i="1" kern="0" dirty="0">
                <a:solidFill>
                  <a:srgbClr val="FFFF00"/>
                </a:solidFill>
              </a:rPr>
              <a:t>нас</a:t>
            </a:r>
            <a:r>
              <a:rPr lang="uk-UA" sz="2400" b="1" i="1" kern="0" dirty="0">
                <a:solidFill>
                  <a:srgbClr val="FFFFFF"/>
                </a:solidFill>
              </a:rPr>
              <a:t>, </a:t>
            </a:r>
            <a:r>
              <a:rPr lang="uk-UA" sz="2400" b="1" i="1" kern="0" dirty="0">
                <a:solidFill>
                  <a:srgbClr val="FFFF00"/>
                </a:solidFill>
              </a:rPr>
              <a:t>Контакти</a:t>
            </a:r>
            <a:r>
              <a:rPr lang="uk-UA" sz="2400" b="1" i="1" kern="0" dirty="0">
                <a:solidFill>
                  <a:srgbClr val="FFFFFF"/>
                </a:solidFill>
              </a:rPr>
              <a:t>, </a:t>
            </a:r>
            <a:r>
              <a:rPr lang="uk-UA" sz="2400" b="1" i="1" kern="0" dirty="0">
                <a:solidFill>
                  <a:srgbClr val="FFFF00"/>
                </a:solidFill>
              </a:rPr>
              <a:t>Про</a:t>
            </a:r>
            <a:r>
              <a:rPr lang="uk-UA" sz="2400" b="1" i="1" kern="0" dirty="0">
                <a:solidFill>
                  <a:srgbClr val="FFFFFF"/>
                </a:solidFill>
              </a:rPr>
              <a:t> </a:t>
            </a:r>
            <a:r>
              <a:rPr lang="uk-UA" sz="2400" b="1" i="1" kern="0" dirty="0">
                <a:solidFill>
                  <a:srgbClr val="FFFF00"/>
                </a:solidFill>
              </a:rPr>
              <a:t>сайт</a:t>
            </a:r>
            <a:r>
              <a:rPr lang="uk-UA" sz="2400" b="1" i="1" kern="0" dirty="0">
                <a:solidFill>
                  <a:srgbClr val="FFFFFF"/>
                </a:solidFill>
              </a:rPr>
              <a:t> тощо.</a:t>
            </a:r>
          </a:p>
        </p:txBody>
      </p:sp>
    </p:spTree>
    <p:extLst>
      <p:ext uri="{BB962C8B-B14F-4D97-AF65-F5344CB8AC3E}">
        <p14:creationId xmlns:p14="http://schemas.microsoft.com/office/powerpoint/2010/main" val="2233795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Точність даних і фактів</a:t>
            </a:r>
            <a:r>
              <a:rPr lang="uk-UA" sz="2800" b="1" i="1" kern="0" dirty="0">
                <a:solidFill>
                  <a:srgbClr val="FFFFFF"/>
                </a:solidFill>
              </a:rPr>
              <a:t>. Визначити, що матеріали, подані на сайті, достовірні, можна кількома способами. З'ясуй, із яких джерел автор </a:t>
            </a:r>
            <a:r>
              <a:rPr lang="uk-UA" sz="2800" b="1" i="1" kern="0" dirty="0" err="1">
                <a:solidFill>
                  <a:srgbClr val="FFFFFF"/>
                </a:solidFill>
              </a:rPr>
              <a:t>сайта</a:t>
            </a:r>
            <a:r>
              <a:rPr lang="uk-UA" sz="2800" b="1" i="1" kern="0" dirty="0">
                <a:solidFill>
                  <a:srgbClr val="FFFFFF"/>
                </a:solidFill>
              </a:rPr>
              <a:t> отримує відомості. Зверни увагу на наявність або відсутність списку першоджерел і посилань на інші сайти.</a:t>
            </a:r>
          </a:p>
        </p:txBody>
      </p:sp>
      <p:pic>
        <p:nvPicPr>
          <p:cNvPr id="8" name="Picture 2" descr="http://e3blog.vagasestacio.com.br/wp-content/uploads/2014/07/papo_feedback.jpg"/>
          <p:cNvPicPr>
            <a:picLocks noChangeAspect="1" noChangeArrowheads="1"/>
          </p:cNvPicPr>
          <p:nvPr/>
        </p:nvPicPr>
        <p:blipFill rotWithShape="1">
          <a:blip r:embed="rId3">
            <a:extLst>
              <a:ext uri="{28A0092B-C50C-407E-A947-70E740481C1C}">
                <a14:useLocalDpi xmlns:a14="http://schemas.microsoft.com/office/drawing/2010/main" val="0"/>
              </a:ext>
            </a:extLst>
          </a:blip>
          <a:srcRect t="8433"/>
          <a:stretch/>
        </p:blipFill>
        <p:spPr bwMode="auto">
          <a:xfrm>
            <a:off x="6696126" y="3545708"/>
            <a:ext cx="5426024" cy="331229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www.geeksofdoom.com/GoD/img/2014/03/world-wide-we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918" y="3521821"/>
            <a:ext cx="5485970" cy="2866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4035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Об'єктивність подання даних</a:t>
            </a:r>
            <a:r>
              <a:rPr lang="uk-UA" sz="2800" b="1" i="1" kern="0" dirty="0">
                <a:solidFill>
                  <a:srgbClr val="FFFFFF"/>
                </a:solidFill>
              </a:rPr>
              <a:t>. Більшу довіру викликає неупереджений сайт. Зазвичай автори таких сайтів відтворюють різні погляди на одне й те саме питання або взагалі утримуються від висновків і коментарів, подаючи лише факти. Для цього </a:t>
            </a:r>
            <a:r>
              <a:rPr lang="uk-UA" sz="2800" b="1" i="1" kern="0" dirty="0" err="1">
                <a:solidFill>
                  <a:srgbClr val="FFFFFF"/>
                </a:solidFill>
              </a:rPr>
              <a:t>перевір</a:t>
            </a:r>
            <a:r>
              <a:rPr lang="uk-UA" sz="2800" b="1" i="1" kern="0" dirty="0">
                <a:solidFill>
                  <a:srgbClr val="FFFFFF"/>
                </a:solidFill>
              </a:rPr>
              <a:t> відомості, подані на сайті, за допомогою інших джерел (книжок, журналів тощо). Чи забезпечено зворотний  можливістю спілкування з автором статті чи адміністратором </a:t>
            </a:r>
            <a:r>
              <a:rPr lang="uk-UA" sz="2800" b="1" i="1" kern="0" dirty="0" err="1">
                <a:solidFill>
                  <a:srgbClr val="FFFFFF"/>
                </a:solidFill>
              </a:rPr>
              <a:t>сайта</a:t>
            </a:r>
            <a:r>
              <a:rPr lang="uk-UA" sz="2800" b="1" i="1" kern="0" dirty="0">
                <a:solidFill>
                  <a:srgbClr val="FFFFFF"/>
                </a:solidFill>
              </a:rPr>
              <a:t>? </a:t>
            </a:r>
          </a:p>
        </p:txBody>
      </p:sp>
      <p:pic>
        <p:nvPicPr>
          <p:cNvPr id="8" name="Picture 2" descr="http://www.halogensoftware.com/uploads/learn/centers-of-excellence/360-degree-feedback/x1-coe-360-degree-feedback.png.pagespeed.ic.5sOK-fQ9OO.png"/>
          <p:cNvPicPr>
            <a:picLocks noChangeAspect="1" noChangeArrowheads="1"/>
          </p:cNvPicPr>
          <p:nvPr/>
        </p:nvPicPr>
        <p:blipFill rotWithShape="1">
          <a:blip r:embed="rId3">
            <a:extLst>
              <a:ext uri="{28A0092B-C50C-407E-A947-70E740481C1C}">
                <a14:useLocalDpi xmlns:a14="http://schemas.microsoft.com/office/drawing/2010/main" val="0"/>
              </a:ext>
            </a:extLst>
          </a:blip>
          <a:srcRect t="13262" b="13029"/>
          <a:stretch/>
        </p:blipFill>
        <p:spPr bwMode="auto">
          <a:xfrm>
            <a:off x="9453966" y="4869861"/>
            <a:ext cx="2668184" cy="19666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8" y="4869861"/>
            <a:ext cx="9056494"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цього відшукай адресу електронної пошти або засоби для надсилання повідомлень авторам </a:t>
            </a:r>
            <a:r>
              <a:rPr lang="uk-UA" sz="2800" b="1" i="1" kern="0" dirty="0" err="1">
                <a:solidFill>
                  <a:srgbClr val="FFFFFF"/>
                </a:solidFill>
              </a:rPr>
              <a:t>сайта</a:t>
            </a:r>
            <a:r>
              <a:rPr lang="uk-UA" sz="2800" b="1" i="1" kern="0" dirty="0">
                <a:solidFill>
                  <a:srgbClr val="FFFFFF"/>
                </a:solidFill>
              </a:rPr>
              <a:t>.</a:t>
            </a:r>
          </a:p>
        </p:txBody>
      </p:sp>
    </p:spTree>
    <p:extLst>
      <p:ext uri="{BB962C8B-B14F-4D97-AF65-F5344CB8AC3E}">
        <p14:creationId xmlns:p14="http://schemas.microsoft.com/office/powerpoint/2010/main" val="23160301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Безпечне користування Інтернетом</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Актуальність даних</a:t>
            </a:r>
            <a:r>
              <a:rPr lang="uk-UA" sz="2800" b="1" i="1" kern="0" dirty="0">
                <a:solidFill>
                  <a:srgbClr val="FFFFFF"/>
                </a:solidFill>
              </a:rPr>
              <a:t>. Зверни увагу нате, як часто оновлюються матеріали на сайті. Саме за цим показником визначається їх актуальність. Буває, що події, які видають за майбутні, уже відбулися. Крім того, важливо знати, коли створено сайт. </a:t>
            </a:r>
          </a:p>
        </p:txBody>
      </p:sp>
      <p:pic>
        <p:nvPicPr>
          <p:cNvPr id="8" name="Picture 4" descr="http://raw-smack.ru/uploads/posts/2012-11/1351837865_update00.jpg"/>
          <p:cNvPicPr>
            <a:picLocks noChangeAspect="1" noChangeArrowheads="1"/>
          </p:cNvPicPr>
          <p:nvPr/>
        </p:nvPicPr>
        <p:blipFill rotWithShape="1">
          <a:blip r:embed="rId3">
            <a:extLst>
              <a:ext uri="{28A0092B-C50C-407E-A947-70E740481C1C}">
                <a14:useLocalDpi xmlns:a14="http://schemas.microsoft.com/office/drawing/2010/main" val="0"/>
              </a:ext>
            </a:extLst>
          </a:blip>
          <a:srcRect t="16823" b="28854"/>
          <a:stretch/>
        </p:blipFill>
        <p:spPr bwMode="auto">
          <a:xfrm>
            <a:off x="5662361" y="3545260"/>
            <a:ext cx="6459789" cy="23440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2008" y="3545261"/>
            <a:ext cx="5553877"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Для цього, як правило, у нижній частині головної сторінки </a:t>
            </a:r>
            <a:r>
              <a:rPr lang="uk-UA" sz="2800" b="1" i="1" kern="0" dirty="0" err="1">
                <a:solidFill>
                  <a:srgbClr val="FFFFFF"/>
                </a:solidFill>
              </a:rPr>
              <a:t>сайта</a:t>
            </a:r>
            <a:r>
              <a:rPr lang="uk-UA" sz="2800" b="1" i="1" kern="0" dirty="0">
                <a:solidFill>
                  <a:srgbClr val="FFFFFF"/>
                </a:solidFill>
              </a:rPr>
              <a:t> можна знайти дату його створення, останньої публікації тощо.</a:t>
            </a:r>
          </a:p>
        </p:txBody>
      </p:sp>
    </p:spTree>
    <p:extLst>
      <p:ext uri="{BB962C8B-B14F-4D97-AF65-F5344CB8AC3E}">
        <p14:creationId xmlns:p14="http://schemas.microsoft.com/office/powerpoint/2010/main" val="964083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Авторське право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Усі ресурси </a:t>
            </a:r>
            <a:r>
              <a:rPr lang="uk-UA" sz="2800" b="1" i="1" kern="0" dirty="0">
                <a:solidFill>
                  <a:srgbClr val="FFFF00"/>
                </a:solidFill>
              </a:rPr>
              <a:t>Інтернету</a:t>
            </a:r>
            <a:r>
              <a:rPr lang="uk-UA" sz="2800" b="1" i="1" kern="0" dirty="0">
                <a:solidFill>
                  <a:srgbClr val="FFFFFF"/>
                </a:solidFill>
              </a:rPr>
              <a:t>: тексти, зображення, музичні твори, відео тощо - мають своїх власників. І права на ці матеріали належать саме власникам. Лише вони мають право розповсюджувати ці матеріали, підписувати своїм іменем, отримувати за них винагороду тощо. Ці права називають </a:t>
            </a:r>
            <a:r>
              <a:rPr lang="uk-UA" sz="2800" b="1" i="1" kern="0" dirty="0">
                <a:solidFill>
                  <a:srgbClr val="FFFF00"/>
                </a:solidFill>
              </a:rPr>
              <a:t>авторськими</a:t>
            </a:r>
            <a:r>
              <a:rPr lang="uk-UA" sz="2800" b="1" i="1" kern="0" dirty="0">
                <a:solidFill>
                  <a:srgbClr val="FFFFFF"/>
                </a:solidFill>
              </a:rPr>
              <a:t>, і їх охороняє закон про захист авторських прав. </a:t>
            </a:r>
          </a:p>
        </p:txBody>
      </p:sp>
      <p:pic>
        <p:nvPicPr>
          <p:cNvPr id="8" name="Picture 2" descr="http://www.sgd.in.ua/wp-content/uploads/2014/08/internet_b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465" y="4365104"/>
            <a:ext cx="4104456" cy="21424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ttp://tomilino-comp.narod.ru/images/for_doc/interne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9025" y="4347886"/>
            <a:ext cx="2592288" cy="2344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9526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Авторське право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Існує навіть міжнародний знак охорони авторського права © - </a:t>
            </a:r>
            <a:r>
              <a:rPr lang="uk-UA" sz="2800" b="1" i="1" kern="0" dirty="0">
                <a:solidFill>
                  <a:srgbClr val="FFFF00"/>
                </a:solidFill>
              </a:rPr>
              <a:t>копірайт</a:t>
            </a:r>
            <a:r>
              <a:rPr lang="uk-UA" sz="2800" b="1" i="1" kern="0" dirty="0">
                <a:solidFill>
                  <a:srgbClr val="FFFFFF"/>
                </a:solidFill>
              </a:rPr>
              <a:t> (</a:t>
            </a:r>
            <a:r>
              <a:rPr lang="uk-UA" sz="2800" b="1" i="1" kern="0" dirty="0" err="1">
                <a:solidFill>
                  <a:srgbClr val="FFFFFF"/>
                </a:solidFill>
              </a:rPr>
              <a:t>англ</a:t>
            </a:r>
            <a:r>
              <a:rPr lang="uk-UA" sz="2800" b="1" i="1" kern="0" dirty="0">
                <a:solidFill>
                  <a:srgbClr val="FFFFFF"/>
                </a:solidFill>
              </a:rPr>
              <a:t>. </a:t>
            </a:r>
            <a:r>
              <a:rPr lang="uk-UA" sz="2800" b="1" i="1" kern="0" dirty="0" err="1">
                <a:solidFill>
                  <a:srgbClr val="FFFFFF"/>
                </a:solidFill>
              </a:rPr>
              <a:t>copyright</a:t>
            </a:r>
            <a:r>
              <a:rPr lang="uk-UA" sz="2800" b="1" i="1" kern="0" dirty="0">
                <a:solidFill>
                  <a:srgbClr val="FFFFFF"/>
                </a:solidFill>
              </a:rPr>
              <a:t> - право на створення копій).</a:t>
            </a:r>
          </a:p>
        </p:txBody>
      </p:sp>
      <p:pic>
        <p:nvPicPr>
          <p:cNvPr id="8" name="Picture 2" descr="http://www.wemans.com.ua/wp-content/uploads/2013/03/copyright.jpg"/>
          <p:cNvPicPr>
            <a:picLocks noChangeAspect="1" noChangeArrowheads="1"/>
          </p:cNvPicPr>
          <p:nvPr/>
        </p:nvPicPr>
        <p:blipFill rotWithShape="1">
          <a:blip r:embed="rId3">
            <a:extLst>
              <a:ext uri="{28A0092B-C50C-407E-A947-70E740481C1C}">
                <a14:useLocalDpi xmlns:a14="http://schemas.microsoft.com/office/drawing/2010/main" val="0"/>
              </a:ext>
            </a:extLst>
          </a:blip>
          <a:srcRect t="10962" r="5932"/>
          <a:stretch/>
        </p:blipFill>
        <p:spPr bwMode="auto">
          <a:xfrm>
            <a:off x="366475" y="2834490"/>
            <a:ext cx="5228412" cy="341299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eb-gate.org/assets/images/img-dlja-razdelov/kopyrighting.jpg"/>
          <p:cNvPicPr>
            <a:picLocks noChangeAspect="1" noChangeArrowheads="1"/>
          </p:cNvPicPr>
          <p:nvPr/>
        </p:nvPicPr>
        <p:blipFill rotWithShape="1">
          <a:blip r:embed="rId4">
            <a:extLst>
              <a:ext uri="{28A0092B-C50C-407E-A947-70E740481C1C}">
                <a14:useLocalDpi xmlns:a14="http://schemas.microsoft.com/office/drawing/2010/main" val="0"/>
              </a:ext>
            </a:extLst>
          </a:blip>
          <a:srcRect l="3927"/>
          <a:stretch/>
        </p:blipFill>
        <p:spPr bwMode="auto">
          <a:xfrm>
            <a:off x="6931768" y="2834491"/>
            <a:ext cx="4941508" cy="3867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390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Effect transition="in" filter="fade">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Авторське право</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en-US" sz="1200" kern="0" dirty="0">
                <a:solidFill>
                  <a:srgbClr val="000000"/>
                </a:solidFill>
                <a:latin typeface="Times New Roman" pitchFamily="18"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ru-RU" sz="1200" kern="0" dirty="0">
                <a:solidFill>
                  <a:srgbClr val="000000"/>
                </a:solidFill>
                <a:latin typeface="Verdana" pitchFamily="34" charset="0"/>
              </a:rPr>
              <a:t>10</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людина видає чужі матеріали за свої, ставить своє прізвище під чужим текстом або фотографією, то таке порушення називають </a:t>
            </a:r>
            <a:r>
              <a:rPr lang="uk-UA" sz="2800" b="1" i="1" kern="0" dirty="0">
                <a:solidFill>
                  <a:srgbClr val="FFFF00"/>
                </a:solidFill>
              </a:rPr>
              <a:t>плагіатом</a:t>
            </a:r>
            <a:r>
              <a:rPr lang="uk-UA" sz="2800" b="1" i="1" kern="0" dirty="0">
                <a:solidFill>
                  <a:srgbClr val="FFFFFF"/>
                </a:solidFill>
              </a:rPr>
              <a:t>. </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2145" y="2656401"/>
            <a:ext cx="4171519" cy="4007573"/>
          </a:xfrm>
          <a:prstGeom prst="rect">
            <a:avLst/>
          </a:prstGeom>
        </p:spPr>
      </p:pic>
      <p:sp>
        <p:nvSpPr>
          <p:cNvPr id="10" name="TextBox 9"/>
          <p:cNvSpPr txBox="1"/>
          <p:nvPr/>
        </p:nvSpPr>
        <p:spPr>
          <a:xfrm>
            <a:off x="72008" y="2852224"/>
            <a:ext cx="733618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FF"/>
                </a:solidFill>
              </a:rPr>
              <a:t>Якщо ви отримали з Інтернету та підписали своїм прізвищем реферат або презентацію - це також вважається </a:t>
            </a:r>
            <a:r>
              <a:rPr lang="uk-UA" sz="2800" b="1" i="1" kern="0" dirty="0">
                <a:solidFill>
                  <a:srgbClr val="FFFF00"/>
                </a:solidFill>
              </a:rPr>
              <a:t>плагіатом</a:t>
            </a:r>
            <a:r>
              <a:rPr lang="uk-UA" sz="2800" b="1" i="1" kern="0" dirty="0">
                <a:solidFill>
                  <a:srgbClr val="FFFFFF"/>
                </a:solidFill>
              </a:rPr>
              <a:t>.</a:t>
            </a:r>
          </a:p>
        </p:txBody>
      </p:sp>
    </p:spTree>
    <p:extLst>
      <p:ext uri="{BB962C8B-B14F-4D97-AF65-F5344CB8AC3E}">
        <p14:creationId xmlns:p14="http://schemas.microsoft.com/office/powerpoint/2010/main" val="645624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67228</TotalTime>
  <Words>1172</Words>
  <Application>Microsoft Office PowerPoint</Application>
  <PresentationFormat>Произвольный</PresentationFormat>
  <Paragraphs>152</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Безпечне користування Інтернетом. Авторське право</vt:lpstr>
      <vt:lpstr>Безпечне користування Інтернетом</vt:lpstr>
      <vt:lpstr>Безпечне користування Інтернетом</vt:lpstr>
      <vt:lpstr>Безпечне користування Інтернетом</vt:lpstr>
      <vt:lpstr>Безпечне користування Інтернетом</vt:lpstr>
      <vt:lpstr>Безпечне користування Інтернетом</vt:lpstr>
      <vt:lpstr>Авторське право</vt:lpstr>
      <vt:lpstr>Авторське право</vt:lpstr>
      <vt:lpstr>Авторське право</vt:lpstr>
      <vt:lpstr>Авторське право</vt:lpstr>
      <vt:lpstr>Цитата</vt:lpstr>
      <vt:lpstr>Безпечне користування Інтернетом</vt:lpstr>
      <vt:lpstr>Безпечне користування Інтернетом</vt:lpstr>
      <vt:lpstr>Безпечне користування Інтернетом</vt:lpstr>
      <vt:lpstr>Безпечне користування Інтернетом</vt:lpstr>
      <vt:lpstr>Безпечне користування Інтернетом</vt:lpstr>
      <vt:lpstr>Розгадайте кросворд</vt:lpstr>
      <vt:lpstr>Дайте відповіді на запитання</vt:lpstr>
      <vt:lpstr>Запитання та завдання</vt:lpstr>
      <vt:lpstr>Працюємо за комп’ютером</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cp:revision>627</cp:revision>
  <dcterms:created xsi:type="dcterms:W3CDTF">2016-06-06T19:48:43Z</dcterms:created>
  <dcterms:modified xsi:type="dcterms:W3CDTF">2016-12-08T18:12:26Z</dcterms:modified>
</cp:coreProperties>
</file>