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11" r:id="rId3"/>
    <p:sldId id="552" r:id="rId4"/>
    <p:sldId id="737" r:id="rId5"/>
    <p:sldId id="710" r:id="rId6"/>
    <p:sldId id="711" r:id="rId7"/>
    <p:sldId id="712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5" r:id="rId17"/>
    <p:sldId id="726" r:id="rId18"/>
    <p:sldId id="727" r:id="rId19"/>
    <p:sldId id="728" r:id="rId20"/>
    <p:sldId id="731" r:id="rId21"/>
    <p:sldId id="324" r:id="rId22"/>
    <p:sldId id="563" r:id="rId23"/>
    <p:sldId id="564" r:id="rId24"/>
    <p:sldId id="738" r:id="rId25"/>
    <p:sldId id="736" r:id="rId26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48" autoAdjust="0"/>
    <p:restoredTop sz="94660"/>
  </p:normalViewPr>
  <p:slideViewPr>
    <p:cSldViewPr snapToGrid="0">
      <p:cViewPr>
        <p:scale>
          <a:sx n="90" d="100"/>
          <a:sy n="90" d="100"/>
        </p:scale>
        <p:origin x="-270" y="-4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C581B-BCB6-47C3-A6BA-44FB8DDB937E}" type="doc">
      <dgm:prSet loTypeId="urn:microsoft.com/office/officeart/2005/8/layout/chart3" loCatId="cycle" qsTypeId="urn:microsoft.com/office/officeart/2005/8/quickstyle/simple1" qsCatId="simple" csTypeId="urn:microsoft.com/office/officeart/2005/8/colors/accent0_1" csCatId="mainScheme" phldr="1"/>
      <dgm:spPr/>
    </dgm:pt>
    <dgm:pt modelId="{D1D2111A-451F-498B-A219-010E46C97EC7}">
      <dgm:prSet phldrT="[Текст]"/>
      <dgm:spPr/>
      <dgm:t>
        <a:bodyPr/>
        <a:lstStyle/>
        <a:p>
          <a:r>
            <a:rPr lang="uk-UA" dirty="0" smtClean="0"/>
            <a:t>музика</a:t>
          </a:r>
          <a:endParaRPr lang="ru-RU" dirty="0"/>
        </a:p>
      </dgm:t>
    </dgm:pt>
    <dgm:pt modelId="{32331A72-2A9E-48E8-9EE8-5B7E8BF105FC}" type="parTrans" cxnId="{141F9380-105B-4C29-9FF2-1E048C398EA4}">
      <dgm:prSet/>
      <dgm:spPr/>
      <dgm:t>
        <a:bodyPr/>
        <a:lstStyle/>
        <a:p>
          <a:endParaRPr lang="ru-RU"/>
        </a:p>
      </dgm:t>
    </dgm:pt>
    <dgm:pt modelId="{6D5ABA77-5BD0-457D-9A6E-0623F2C1F857}" type="sibTrans" cxnId="{141F9380-105B-4C29-9FF2-1E048C398EA4}">
      <dgm:prSet/>
      <dgm:spPr/>
      <dgm:t>
        <a:bodyPr/>
        <a:lstStyle/>
        <a:p>
          <a:endParaRPr lang="ru-RU"/>
        </a:p>
      </dgm:t>
    </dgm:pt>
    <dgm:pt modelId="{985D8DA9-A8ED-4732-A094-5D376AD9450C}">
      <dgm:prSet phldrT="[Текст]"/>
      <dgm:spPr/>
      <dgm:t>
        <a:bodyPr/>
        <a:lstStyle/>
        <a:p>
          <a:r>
            <a:rPr lang="uk-UA" dirty="0" smtClean="0"/>
            <a:t>ігри</a:t>
          </a:r>
          <a:endParaRPr lang="ru-RU" dirty="0"/>
        </a:p>
      </dgm:t>
    </dgm:pt>
    <dgm:pt modelId="{7FE73C68-A43B-4D75-A896-2966F6457332}" type="parTrans" cxnId="{2BA09F80-77C3-4ED4-AF65-7455CED57504}">
      <dgm:prSet/>
      <dgm:spPr/>
      <dgm:t>
        <a:bodyPr/>
        <a:lstStyle/>
        <a:p>
          <a:endParaRPr lang="ru-RU"/>
        </a:p>
      </dgm:t>
    </dgm:pt>
    <dgm:pt modelId="{B415F0DA-9E31-4699-BDBB-C47C822687A8}" type="sibTrans" cxnId="{2BA09F80-77C3-4ED4-AF65-7455CED57504}">
      <dgm:prSet/>
      <dgm:spPr/>
      <dgm:t>
        <a:bodyPr/>
        <a:lstStyle/>
        <a:p>
          <a:endParaRPr lang="ru-RU"/>
        </a:p>
      </dgm:t>
    </dgm:pt>
    <dgm:pt modelId="{4EAE4DBC-F2A0-4D56-87E2-631C6DD0E637}">
      <dgm:prSet phldrT="[Текст]"/>
      <dgm:spPr/>
      <dgm:t>
        <a:bodyPr/>
        <a:lstStyle/>
        <a:p>
          <a:r>
            <a:rPr lang="uk-UA" dirty="0" smtClean="0"/>
            <a:t>фільми</a:t>
          </a:r>
          <a:endParaRPr lang="ru-RU" dirty="0"/>
        </a:p>
      </dgm:t>
    </dgm:pt>
    <dgm:pt modelId="{91CC0592-CB21-40CA-BEC8-93A8B4B0E252}" type="parTrans" cxnId="{3D5542F9-BA9E-450C-976E-F07A5E6C7389}">
      <dgm:prSet/>
      <dgm:spPr/>
      <dgm:t>
        <a:bodyPr/>
        <a:lstStyle/>
        <a:p>
          <a:endParaRPr lang="ru-RU"/>
        </a:p>
      </dgm:t>
    </dgm:pt>
    <dgm:pt modelId="{E16341AA-CD76-4565-AF63-9700D2C0AF72}" type="sibTrans" cxnId="{3D5542F9-BA9E-450C-976E-F07A5E6C7389}">
      <dgm:prSet/>
      <dgm:spPr/>
      <dgm:t>
        <a:bodyPr/>
        <a:lstStyle/>
        <a:p>
          <a:endParaRPr lang="ru-RU"/>
        </a:p>
      </dgm:t>
    </dgm:pt>
    <dgm:pt modelId="{13848506-74BA-42B9-BD51-E337553CC4AB}" type="pres">
      <dgm:prSet presAssocID="{977C581B-BCB6-47C3-A6BA-44FB8DDB937E}" presName="compositeShape" presStyleCnt="0">
        <dgm:presLayoutVars>
          <dgm:chMax val="7"/>
          <dgm:dir/>
          <dgm:resizeHandles val="exact"/>
        </dgm:presLayoutVars>
      </dgm:prSet>
      <dgm:spPr/>
    </dgm:pt>
    <dgm:pt modelId="{2B355F2B-437D-4CFF-B0E8-324EE2F93957}" type="pres">
      <dgm:prSet presAssocID="{977C581B-BCB6-47C3-A6BA-44FB8DDB937E}" presName="wedge1" presStyleLbl="node1" presStyleIdx="0" presStyleCnt="3"/>
      <dgm:spPr/>
      <dgm:t>
        <a:bodyPr/>
        <a:lstStyle/>
        <a:p>
          <a:endParaRPr lang="ru-RU"/>
        </a:p>
      </dgm:t>
    </dgm:pt>
    <dgm:pt modelId="{85D6A347-26B9-4E99-8182-799114A5EF24}" type="pres">
      <dgm:prSet presAssocID="{977C581B-BCB6-47C3-A6BA-44FB8DDB93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D93B1-08EE-4AD4-94FE-1BF6CA340DFA}" type="pres">
      <dgm:prSet presAssocID="{977C581B-BCB6-47C3-A6BA-44FB8DDB937E}" presName="wedge2" presStyleLbl="node1" presStyleIdx="1" presStyleCnt="3"/>
      <dgm:spPr/>
      <dgm:t>
        <a:bodyPr/>
        <a:lstStyle/>
        <a:p>
          <a:endParaRPr lang="ru-RU"/>
        </a:p>
      </dgm:t>
    </dgm:pt>
    <dgm:pt modelId="{B5FE4089-5527-421E-A63F-1A23DF4B2A57}" type="pres">
      <dgm:prSet presAssocID="{977C581B-BCB6-47C3-A6BA-44FB8DDB93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CA9E6-58A1-4A68-A9B2-2F10D81A72AF}" type="pres">
      <dgm:prSet presAssocID="{977C581B-BCB6-47C3-A6BA-44FB8DDB937E}" presName="wedge3" presStyleLbl="node1" presStyleIdx="2" presStyleCnt="3"/>
      <dgm:spPr/>
      <dgm:t>
        <a:bodyPr/>
        <a:lstStyle/>
        <a:p>
          <a:endParaRPr lang="ru-RU"/>
        </a:p>
      </dgm:t>
    </dgm:pt>
    <dgm:pt modelId="{BD80E18D-528D-40FE-B524-A8EF23E4C06D}" type="pres">
      <dgm:prSet presAssocID="{977C581B-BCB6-47C3-A6BA-44FB8DDB93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D3E62-2692-4294-B172-1E81066B9B2A}" type="presOf" srcId="{D1D2111A-451F-498B-A219-010E46C97EC7}" destId="{2B355F2B-437D-4CFF-B0E8-324EE2F93957}" srcOrd="0" destOrd="0" presId="urn:microsoft.com/office/officeart/2005/8/layout/chart3"/>
    <dgm:cxn modelId="{3D5542F9-BA9E-450C-976E-F07A5E6C7389}" srcId="{977C581B-BCB6-47C3-A6BA-44FB8DDB937E}" destId="{4EAE4DBC-F2A0-4D56-87E2-631C6DD0E637}" srcOrd="2" destOrd="0" parTransId="{91CC0592-CB21-40CA-BEC8-93A8B4B0E252}" sibTransId="{E16341AA-CD76-4565-AF63-9700D2C0AF72}"/>
    <dgm:cxn modelId="{B0E5EFA0-EE4B-4CEA-8F65-63855973FEF4}" type="presOf" srcId="{4EAE4DBC-F2A0-4D56-87E2-631C6DD0E637}" destId="{87FCA9E6-58A1-4A68-A9B2-2F10D81A72AF}" srcOrd="0" destOrd="0" presId="urn:microsoft.com/office/officeart/2005/8/layout/chart3"/>
    <dgm:cxn modelId="{141F9380-105B-4C29-9FF2-1E048C398EA4}" srcId="{977C581B-BCB6-47C3-A6BA-44FB8DDB937E}" destId="{D1D2111A-451F-498B-A219-010E46C97EC7}" srcOrd="0" destOrd="0" parTransId="{32331A72-2A9E-48E8-9EE8-5B7E8BF105FC}" sibTransId="{6D5ABA77-5BD0-457D-9A6E-0623F2C1F857}"/>
    <dgm:cxn modelId="{2BA09F80-77C3-4ED4-AF65-7455CED57504}" srcId="{977C581B-BCB6-47C3-A6BA-44FB8DDB937E}" destId="{985D8DA9-A8ED-4732-A094-5D376AD9450C}" srcOrd="1" destOrd="0" parTransId="{7FE73C68-A43B-4D75-A896-2966F6457332}" sibTransId="{B415F0DA-9E31-4699-BDBB-C47C822687A8}"/>
    <dgm:cxn modelId="{E31DC6CB-2E65-4EA5-9318-A23BEBE16803}" type="presOf" srcId="{977C581B-BCB6-47C3-A6BA-44FB8DDB937E}" destId="{13848506-74BA-42B9-BD51-E337553CC4AB}" srcOrd="0" destOrd="0" presId="urn:microsoft.com/office/officeart/2005/8/layout/chart3"/>
    <dgm:cxn modelId="{C8BB91DE-A029-4ABC-843D-C3F9CC54C403}" type="presOf" srcId="{D1D2111A-451F-498B-A219-010E46C97EC7}" destId="{85D6A347-26B9-4E99-8182-799114A5EF24}" srcOrd="1" destOrd="0" presId="urn:microsoft.com/office/officeart/2005/8/layout/chart3"/>
    <dgm:cxn modelId="{DF21ABF6-73F8-4EA0-BAFD-34C587D77265}" type="presOf" srcId="{985D8DA9-A8ED-4732-A094-5D376AD9450C}" destId="{B5FE4089-5527-421E-A63F-1A23DF4B2A57}" srcOrd="1" destOrd="0" presId="urn:microsoft.com/office/officeart/2005/8/layout/chart3"/>
    <dgm:cxn modelId="{93906063-49FB-4A9D-B86F-D48B547D0981}" type="presOf" srcId="{985D8DA9-A8ED-4732-A094-5D376AD9450C}" destId="{11FD93B1-08EE-4AD4-94FE-1BF6CA340DFA}" srcOrd="0" destOrd="0" presId="urn:microsoft.com/office/officeart/2005/8/layout/chart3"/>
    <dgm:cxn modelId="{3AA25649-52C3-418F-98CB-E0D4C4C78486}" type="presOf" srcId="{4EAE4DBC-F2A0-4D56-87E2-631C6DD0E637}" destId="{BD80E18D-528D-40FE-B524-A8EF23E4C06D}" srcOrd="1" destOrd="0" presId="urn:microsoft.com/office/officeart/2005/8/layout/chart3"/>
    <dgm:cxn modelId="{C9C00F17-0D52-4083-AA5D-6E5C703A17F3}" type="presParOf" srcId="{13848506-74BA-42B9-BD51-E337553CC4AB}" destId="{2B355F2B-437D-4CFF-B0E8-324EE2F93957}" srcOrd="0" destOrd="0" presId="urn:microsoft.com/office/officeart/2005/8/layout/chart3"/>
    <dgm:cxn modelId="{21544F21-4D38-43E5-8D33-CAFF8339205A}" type="presParOf" srcId="{13848506-74BA-42B9-BD51-E337553CC4AB}" destId="{85D6A347-26B9-4E99-8182-799114A5EF24}" srcOrd="1" destOrd="0" presId="urn:microsoft.com/office/officeart/2005/8/layout/chart3"/>
    <dgm:cxn modelId="{871FE9FC-9C08-4D9B-A6FA-2B0666748D26}" type="presParOf" srcId="{13848506-74BA-42B9-BD51-E337553CC4AB}" destId="{11FD93B1-08EE-4AD4-94FE-1BF6CA340DFA}" srcOrd="2" destOrd="0" presId="urn:microsoft.com/office/officeart/2005/8/layout/chart3"/>
    <dgm:cxn modelId="{17C5351D-8FE5-4220-AE20-72A3DDE8AF17}" type="presParOf" srcId="{13848506-74BA-42B9-BD51-E337553CC4AB}" destId="{B5FE4089-5527-421E-A63F-1A23DF4B2A57}" srcOrd="3" destOrd="0" presId="urn:microsoft.com/office/officeart/2005/8/layout/chart3"/>
    <dgm:cxn modelId="{C2E19DD6-CE2F-423F-87FE-975CA56B0F20}" type="presParOf" srcId="{13848506-74BA-42B9-BD51-E337553CC4AB}" destId="{87FCA9E6-58A1-4A68-A9B2-2F10D81A72AF}" srcOrd="4" destOrd="0" presId="urn:microsoft.com/office/officeart/2005/8/layout/chart3"/>
    <dgm:cxn modelId="{9F380BEA-5DCE-44F9-8778-02E04CD7C115}" type="presParOf" srcId="{13848506-74BA-42B9-BD51-E337553CC4AB}" destId="{BD80E18D-528D-40FE-B524-A8EF23E4C06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55F2B-437D-4CFF-B0E8-324EE2F93957}">
      <dsp:nvSpPr>
        <dsp:cNvPr id="0" name=""/>
        <dsp:cNvSpPr/>
      </dsp:nvSpPr>
      <dsp:spPr>
        <a:xfrm>
          <a:off x="268812" y="117345"/>
          <a:ext cx="1460297" cy="146029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музика</a:t>
          </a:r>
          <a:endParaRPr lang="ru-RU" sz="1000" kern="1200" dirty="0"/>
        </a:p>
      </dsp:txBody>
      <dsp:txXfrm>
        <a:off x="1062761" y="386804"/>
        <a:ext cx="495457" cy="486765"/>
      </dsp:txXfrm>
    </dsp:sp>
    <dsp:sp modelId="{11FD93B1-08EE-4AD4-94FE-1BF6CA340DFA}">
      <dsp:nvSpPr>
        <dsp:cNvPr id="0" name=""/>
        <dsp:cNvSpPr/>
      </dsp:nvSpPr>
      <dsp:spPr>
        <a:xfrm>
          <a:off x="193537" y="160806"/>
          <a:ext cx="1460297" cy="146029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ігри</a:t>
          </a:r>
          <a:endParaRPr lang="ru-RU" sz="1000" kern="1200" dirty="0"/>
        </a:p>
      </dsp:txBody>
      <dsp:txXfrm>
        <a:off x="593380" y="1082184"/>
        <a:ext cx="660610" cy="451996"/>
      </dsp:txXfrm>
    </dsp:sp>
    <dsp:sp modelId="{87FCA9E6-58A1-4A68-A9B2-2F10D81A72AF}">
      <dsp:nvSpPr>
        <dsp:cNvPr id="0" name=""/>
        <dsp:cNvSpPr/>
      </dsp:nvSpPr>
      <dsp:spPr>
        <a:xfrm>
          <a:off x="193537" y="160806"/>
          <a:ext cx="1460297" cy="146029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фільми</a:t>
          </a:r>
          <a:endParaRPr lang="ru-RU" sz="1000" kern="1200" dirty="0"/>
        </a:p>
      </dsp:txBody>
      <dsp:txXfrm>
        <a:off x="349997" y="447650"/>
        <a:ext cx="495457" cy="48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2879559"/>
            <a:ext cx="9906000" cy="4005431"/>
          </a:xfrm>
          <a:prstGeom prst="rect">
            <a:avLst/>
          </a:prstGeom>
          <a:gradFill>
            <a:gsLst>
              <a:gs pos="833">
                <a:schemeClr val="bg1"/>
              </a:gs>
              <a:gs pos="49000">
                <a:srgbClr val="FFFF00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8475" y="116634"/>
            <a:ext cx="5547526" cy="2595927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705350" y="3178175"/>
            <a:ext cx="4953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844" y="5831612"/>
            <a:ext cx="6174660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571" y="210939"/>
            <a:ext cx="507997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61212" y="152400"/>
            <a:ext cx="224948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12750" y="152400"/>
            <a:ext cx="6583363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2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2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90600" y="274637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686550" y="6191252"/>
            <a:ext cx="2682875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444E9269-1560-433C-88F4-3A78CD881B3D}" type="datetimeFigureOut">
              <a:rPr lang="uk-UA" smtClean="0"/>
              <a:pPr/>
              <a:t>11.12.2018</a:t>
            </a:fld>
            <a:endParaRPr lang="uk-UA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90601" y="6172200"/>
            <a:ext cx="429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2"/>
            <a:ext cx="89154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613527"/>
            <a:ext cx="2311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11.12.2018</a:t>
            </a:fld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3938814" y="584395"/>
            <a:ext cx="5810664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11" y="3184362"/>
            <a:ext cx="580042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45" y="134284"/>
            <a:ext cx="800735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2050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11.12.2018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3555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11.12.2018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16463" y="836712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11.12.2018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5"/>
            <a:ext cx="9906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612" y="8093"/>
            <a:ext cx="9906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41427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4550" y="6553200"/>
            <a:ext cx="2311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47067" y="70212"/>
            <a:ext cx="800735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1" y="98285"/>
            <a:ext cx="105313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8662619" y="-18644"/>
            <a:ext cx="1248140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4\4 klas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code.org/s/infinity/reset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763386" y="668803"/>
            <a:ext cx="4974294" cy="1801607"/>
          </a:xfrm>
        </p:spPr>
        <p:txBody>
          <a:bodyPr>
            <a:noAutofit/>
          </a:bodyPr>
          <a:lstStyle/>
          <a:p>
            <a:r>
              <a:rPr lang="uk-UA" sz="4000" dirty="0"/>
              <a:t>Змінювання та доповнення текстів</a:t>
            </a:r>
            <a:endParaRPr lang="ru-RU" sz="40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02871" y="6175807"/>
            <a:ext cx="2512737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14</a:t>
            </a:r>
            <a:endParaRPr kumimoji="0" lang="uk-UA" sz="3600" b="1" i="1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текстовый документ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640" y="3563742"/>
            <a:ext cx="2842806" cy="28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орд ико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817" y="376594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605" y="1258851"/>
            <a:ext cx="60388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Вставлення зображення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963779" y="2798618"/>
            <a:ext cx="994611" cy="16436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9605" y="2285613"/>
            <a:ext cx="1524686" cy="715089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075402" y="2361454"/>
            <a:ext cx="2931454" cy="25797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117" y="5229201"/>
            <a:ext cx="3138734" cy="715089"/>
          </a:xfrm>
          <a:prstGeom prst="wedgeRoundRectCallout">
            <a:avLst>
              <a:gd name="adj1" fmla="val 38320"/>
              <a:gd name="adj2" fmla="val -1266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змісту обраної папки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110394" y="4674672"/>
            <a:ext cx="740439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5667" y="5805221"/>
            <a:ext cx="1770331" cy="715089"/>
          </a:xfrm>
          <a:prstGeom prst="wedgeRoundRectCallout">
            <a:avLst>
              <a:gd name="adj1" fmla="val -64957"/>
              <a:gd name="adj2" fmla="val -8281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Кнопка </a:t>
            </a: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52858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 потреби розмір зображення можна змінити.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08" y="1836391"/>
            <a:ext cx="7591034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Щоб змінити розмір зображення: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9" y="2762935"/>
            <a:ext cx="5813196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зображення. Після цього навколо зображення з’являться маркери.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9" y="4167043"/>
            <a:ext cx="5813196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Помісти вказівник на маркер. Вказівник набуде вигляду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двонапрямленної</a:t>
            </a: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стрілки.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22" y="5554544"/>
            <a:ext cx="5813196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Перемісти маркер у потрібному напрямку.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881" y="2698220"/>
            <a:ext cx="3851365" cy="25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29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19" y="2581758"/>
            <a:ext cx="7812974" cy="1973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379" y="4619703"/>
            <a:ext cx="6517643" cy="1973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020" y="1196764"/>
            <a:ext cx="964722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малюнки. Які операції над зображенням було виконано за допомогою маркерів?</a:t>
            </a:r>
          </a:p>
        </p:txBody>
      </p:sp>
    </p:spTree>
    <p:extLst>
      <p:ext uri="{BB962C8B-B14F-4D97-AF65-F5344CB8AC3E}">
        <p14:creationId xmlns:p14="http://schemas.microsoft.com/office/powerpoint/2010/main" xmlns="" val="405924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 операції, які можна виконувати над графічними зображеннями, можна дізнатися з контекстного меню.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ви вже знаєте, операції </a:t>
            </a:r>
            <a:r>
              <a:rPr lang="uk-UA" sz="2400" b="1" i="1" kern="0" dirty="0">
                <a:solidFill>
                  <a:srgbClr val="FFFF00"/>
                </a:solidFill>
              </a:rPr>
              <a:t>Копіювати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400" b="1" i="1" kern="0" dirty="0">
                <a:solidFill>
                  <a:srgbClr val="FFFFFF"/>
                </a:solidFill>
              </a:rPr>
              <a:t> виконуються через буфер обміну.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237" y="3253341"/>
            <a:ext cx="6706914" cy="30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15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 допомогою команд контекстного меню </a:t>
            </a:r>
            <a:r>
              <a:rPr lang="uk-UA" sz="2400" b="1" i="1" kern="0" dirty="0">
                <a:solidFill>
                  <a:srgbClr val="FFFF00"/>
                </a:solidFill>
              </a:rPr>
              <a:t>Формат малюнка </a:t>
            </a:r>
            <a:r>
              <a:rPr lang="uk-UA" sz="2400" b="1" i="1" kern="0" dirty="0">
                <a:solidFill>
                  <a:srgbClr val="FFFFFF"/>
                </a:solidFill>
              </a:rPr>
              <a:t>можна змінити властивості виділеного зображення. Одна з них — </a:t>
            </a:r>
            <a:r>
              <a:rPr lang="uk-UA" sz="2400" b="1" i="1" kern="0" dirty="0">
                <a:solidFill>
                  <a:srgbClr val="FFFF00"/>
                </a:solidFill>
              </a:rPr>
              <a:t>спосіб обтікання текстом</a:t>
            </a:r>
            <a:r>
              <a:rPr lang="uk-UA" sz="2400" b="1" i="1" kern="0" dirty="0">
                <a:solidFill>
                  <a:srgbClr val="FFFFFF"/>
                </a:solidFill>
              </a:rPr>
              <a:t> — визначає взаємне розміщення зображення і тексту на сторінці.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679" y="3273979"/>
            <a:ext cx="4002604" cy="341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3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Вставлене зображення можна видалити.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видалити зображення, його потрібно виділити та натиснути клавішу </a:t>
            </a:r>
            <a:r>
              <a:rPr lang="uk-UA" sz="24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або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r>
              <a:rPr lang="en-US" sz="24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978" y="3153409"/>
            <a:ext cx="6864636" cy="309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/>
          <p:cNvSpPr/>
          <p:nvPr/>
        </p:nvSpPr>
        <p:spPr>
          <a:xfrm>
            <a:off x="2966055" y="3285459"/>
            <a:ext cx="808503" cy="9245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4508204" y="4242390"/>
            <a:ext cx="777091" cy="96805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64620" y="5515731"/>
            <a:ext cx="2592065" cy="584775"/>
          </a:xfrm>
          <a:prstGeom prst="wedgeRectCallout">
            <a:avLst>
              <a:gd name="adj1" fmla="val -43717"/>
              <a:gd name="adj2" fmla="val -12804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</a:rPr>
              <a:t>Delete </a:t>
            </a:r>
            <a:endParaRPr lang="uk-UA" sz="3200" b="1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774" y="4101342"/>
            <a:ext cx="2704393" cy="584775"/>
          </a:xfrm>
          <a:prstGeom prst="wedgeRectCallout">
            <a:avLst>
              <a:gd name="adj1" fmla="val 53409"/>
              <a:gd name="adj2" fmla="val -1205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solidFill>
                  <a:srgbClr val="FFFFFF"/>
                </a:solidFill>
              </a:rPr>
              <a:t>BackSpace</a:t>
            </a:r>
            <a:r>
              <a:rPr lang="en-US" sz="3200" b="1" kern="0" dirty="0">
                <a:solidFill>
                  <a:srgbClr val="FFFFFF"/>
                </a:solidFill>
              </a:rPr>
              <a:t> </a:t>
            </a:r>
            <a:endParaRPr lang="uk-UA" sz="32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3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9157" y="5445224"/>
            <a:ext cx="6086843" cy="10215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Зображення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207184" y="2232837"/>
            <a:ext cx="9587374" cy="2879795"/>
            <a:chOff x="395536" y="1845190"/>
            <a:chExt cx="8072830" cy="22098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845190"/>
              <a:ext cx="6153150" cy="2209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741" y="1964637"/>
              <a:ext cx="1952625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81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9157" y="5445224"/>
            <a:ext cx="5021011" cy="10215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Малюнок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36" y="2038098"/>
            <a:ext cx="9360501" cy="30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91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am\Desktop\Без назв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93" y="2790453"/>
            <a:ext cx="8501616" cy="34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Установіть відповідність між кнопками та назвами інструментів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 на стрічці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8599" y="3092526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8449" y="3701861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8968" y="4311196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8968" y="4890078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8968" y="5482937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88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інструментами ви скористаєтесь для вставлення в текст поданих зображень? Назви відповідні номери.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92" y="2667393"/>
            <a:ext cx="7342153" cy="1415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8737" y="2634722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6482" y="2634722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703" y="2634722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833" y="2634722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1988" y="2634722"/>
            <a:ext cx="468052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pic>
        <p:nvPicPr>
          <p:cNvPr id="13" name="Picture 2" descr="C:\Users\adam\Desktop\Без назв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6" t="3545" r="41047" b="16958"/>
          <a:stretch/>
        </p:blipFill>
        <p:spPr bwMode="auto">
          <a:xfrm>
            <a:off x="3039273" y="4192352"/>
            <a:ext cx="4029514" cy="22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79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uk-UA" i="1" kern="0" dirty="0"/>
              <a:t> Закінчи речення.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68161" y="2501222"/>
            <a:ext cx="4803102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таблиця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2020" y="1334332"/>
            <a:ext cx="9484240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  <a:latin typeface="Verdana"/>
              </a:rPr>
              <a:t>Об’єкт, що складається з рядків, стовпців та клітинок називається…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40177" y="3922860"/>
            <a:ext cx="6007927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стовпці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638" y="3293748"/>
            <a:ext cx="8913005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Вертикально на сторінці розташовані … таблиці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9403" y="5464581"/>
            <a:ext cx="6007927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рядки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20" y="4835469"/>
            <a:ext cx="9207849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Горизонтально на сторінці розташовані … таблиці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8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Продовж прислів’я: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909" y="2890569"/>
            <a:ext cx="7916192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вилетить - не спіймаєш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947" y="2207060"/>
            <a:ext cx="7342153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 — не горобець,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1" y="4870246"/>
            <a:ext cx="4845500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розмерзається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947" y="4186737"/>
            <a:ext cx="734215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 теплого слова й лід …</a:t>
            </a:r>
          </a:p>
        </p:txBody>
      </p:sp>
    </p:spTree>
    <p:extLst>
      <p:ext uri="{BB962C8B-B14F-4D97-AF65-F5344CB8AC3E}">
        <p14:creationId xmlns:p14="http://schemas.microsoft.com/office/powerpoint/2010/main" xmlns="" val="255595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Повторюємо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8507" y="1196762"/>
            <a:ext cx="6384823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3200" i="1" kern="0" dirty="0">
                <a:solidFill>
                  <a:schemeClr val="bg1"/>
                </a:solidFill>
              </a:rPr>
              <a:t>З якими зображеннями можна працювати в середовищі текстового редактора?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i="1" dirty="0">
                <a:solidFill>
                  <a:schemeClr val="bg1"/>
                </a:solidFill>
              </a:rPr>
              <a:t>Як вставити зображення в текстовий документ?</a:t>
            </a:r>
          </a:p>
        </p:txBody>
      </p:sp>
      <p:pic>
        <p:nvPicPr>
          <p:cNvPr id="11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30" y="1270847"/>
            <a:ext cx="39523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8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" r="6797"/>
          <a:stretch/>
        </p:blipFill>
        <p:spPr bwMode="auto">
          <a:xfrm>
            <a:off x="1" y="1067594"/>
            <a:ext cx="4860131" cy="5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860132" y="1693474"/>
            <a:ext cx="5045869" cy="4125904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ж там, хто ж там вже стомився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наліво похилився?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 дружно всім нам стати,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Фізкультпаузу почати.	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 боки, вгору, вниз,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 – не помились.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вгору, руки в боки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зроби чотири кроки.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 руки підніми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спокійно опусти.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Плесніть, діти кілька раз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роботу – все гаразд.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1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14" y="980728"/>
            <a:ext cx="90635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3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1249352" y="1196763"/>
            <a:ext cx="7852118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 bwMode="auto">
          <a:xfrm>
            <a:off x="1350335" y="2551814"/>
            <a:ext cx="7591645" cy="2594344"/>
          </a:xfrm>
          <a:prstGeom prst="snip2Diag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Вставляння в 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текстовий 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документ рисунків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22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763386" y="668803"/>
            <a:ext cx="4974294" cy="1801607"/>
          </a:xfrm>
        </p:spPr>
        <p:txBody>
          <a:bodyPr>
            <a:noAutofit/>
          </a:bodyPr>
          <a:lstStyle/>
          <a:p>
            <a:r>
              <a:rPr lang="uk-UA" sz="4000" dirty="0" smtClean="0"/>
              <a:t>Дякую</a:t>
            </a:r>
            <a:br>
              <a:rPr lang="uk-UA" sz="4000" dirty="0" smtClean="0"/>
            </a:br>
            <a:r>
              <a:rPr lang="uk-UA" sz="4000" dirty="0" smtClean="0"/>
              <a:t>за увагу!!!</a:t>
            </a:r>
            <a:endParaRPr lang="ru-RU" sz="40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02871" y="6175807"/>
            <a:ext cx="2512737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14</a:t>
            </a:r>
            <a:endParaRPr kumimoji="0" lang="uk-UA" sz="3600" b="1" i="1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текстовый документ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640" y="3563742"/>
            <a:ext cx="2842806" cy="28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орд ико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817" y="376594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0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346" y="443412"/>
            <a:ext cx="285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1227161" y="1485645"/>
            <a:ext cx="8176146" cy="1789818"/>
          </a:xfrm>
          <a:prstGeom prst="cloudCallout">
            <a:avLst>
              <a:gd name="adj1" fmla="val 9547"/>
              <a:gd name="adj2" fmla="val 8995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Молодці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1026" name="Picture 2" descr="http://www.karaoke-city.ru/images/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447" y="2784145"/>
            <a:ext cx="3696271" cy="32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94428" y="6596390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428" y="6465585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Повторюємо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8507" y="1196762"/>
            <a:ext cx="6384823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Яким чином можна вставити таблицю?</a:t>
            </a:r>
            <a:endParaRPr lang="uk-UA" sz="3200" dirty="0">
              <a:solidFill>
                <a:schemeClr val="bg1"/>
              </a:solidFill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Як виділити елементи таблиці?</a:t>
            </a:r>
            <a:endParaRPr lang="uk-UA" sz="3200" kern="0" dirty="0">
              <a:solidFill>
                <a:schemeClr val="bg1"/>
              </a:solidFill>
            </a:endParaRP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Як видалити непотрібну лінію?</a:t>
            </a:r>
          </a:p>
        </p:txBody>
      </p:sp>
      <p:pic>
        <p:nvPicPr>
          <p:cNvPr id="11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30" y="1270847"/>
            <a:ext cx="39523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71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6" y="1196763"/>
            <a:ext cx="6083214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Кожен з вас має улюблені книжки. Пригадайте, які малюнки в них є. Малюнки, які супроводжують текст, пояснюють його зміст, називають ілюстраціями. Ілюстрації розповідають про героїв не менше, ніж сам текст, дозволяють краще уявити зовнішність та характер героїв, події, які відбуваються. </a:t>
            </a:r>
          </a:p>
        </p:txBody>
      </p:sp>
      <p:sp>
        <p:nvSpPr>
          <p:cNvPr id="3" name="AutoShape 2" descr="Картинки по запросу иконка во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Картинки по запросу иконка вор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иконка вор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3899" r="9457" b="4879"/>
          <a:stretch/>
        </p:blipFill>
        <p:spPr bwMode="auto">
          <a:xfrm>
            <a:off x="6271076" y="1668738"/>
            <a:ext cx="3509407" cy="3966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987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Підручники також неможливо уявити без малюнків, схем тощо. Вони допомагають краще зрозуміти навчальний матеріал.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01" y="3644466"/>
            <a:ext cx="8889322" cy="2696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07" y="2659804"/>
            <a:ext cx="979074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Розгляньте малюнки. Які графічні зображення може містити текстовий документ?</a:t>
            </a:r>
          </a:p>
        </p:txBody>
      </p:sp>
    </p:spTree>
    <p:extLst>
      <p:ext uri="{BB962C8B-B14F-4D97-AF65-F5344CB8AC3E}">
        <p14:creationId xmlns:p14="http://schemas.microsoft.com/office/powerpoint/2010/main" xmlns="" val="27543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Під час створення документа іноді виникає потреба вставити зображення, яке ілюструє зміст тексту.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До текстового документа можна вставити: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06" y="2549028"/>
            <a:ext cx="7533142" cy="13280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зображення, що збережені в окремих файлах (малюнки, фотографії,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відскановані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рисунки);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657" y="4095909"/>
            <a:ext cx="7533140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кліпи з колекції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Office;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08" y="4922632"/>
            <a:ext cx="7533143" cy="15323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об’єкти, створені засобами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Office (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фігури, схеми, діаграми тощо).</a:t>
            </a:r>
          </a:p>
        </p:txBody>
      </p:sp>
      <p:pic>
        <p:nvPicPr>
          <p:cNvPr id="3074" name="Picture 2" descr="Картинки по запросу рисунок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4888" y="24664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8646" y="3764100"/>
            <a:ext cx="1222709" cy="12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94073171"/>
              </p:ext>
            </p:extLst>
          </p:nvPr>
        </p:nvGraphicFramePr>
        <p:xfrm>
          <a:off x="7926600" y="4981085"/>
          <a:ext cx="1922647" cy="173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9005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Вставлення графічних об’єктів у текст здійснюється за допомогою команд Стрічки  </a:t>
            </a:r>
            <a:r>
              <a:rPr lang="uk-UA" sz="20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8" name="Picture 2" descr="C:\Users\adam\Desktop\Без назв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89" y="2136812"/>
            <a:ext cx="94773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81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152" y="2420209"/>
            <a:ext cx="6789346" cy="32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зображення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53" y="1196752"/>
            <a:ext cx="9512497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Перейти на вкладку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53" y="1796125"/>
            <a:ext cx="9512497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Вибрати команду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Зображення</a:t>
            </a:r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2478729" y="2624231"/>
            <a:ext cx="498388" cy="221483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6"/>
          <p:cNvSpPr/>
          <p:nvPr/>
        </p:nvSpPr>
        <p:spPr>
          <a:xfrm>
            <a:off x="2478728" y="2734972"/>
            <a:ext cx="1827457" cy="678079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62" y="5445057"/>
            <a:ext cx="9434525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Вибрати файл зображення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57" y="6078551"/>
            <a:ext cx="2108299" cy="7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5853" y="5959687"/>
            <a:ext cx="604483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6548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4-korsh">
  <a:themeElements>
    <a:clrScheme name="Другая 68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00421D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4-korsh</Template>
  <TotalTime>70485</TotalTime>
  <Words>541</Words>
  <Application>Microsoft Office PowerPoint</Application>
  <PresentationFormat>Аркуш A4 (210x297 мм)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4-korsh</vt:lpstr>
      <vt:lpstr>Змінювання та доповнення текстів</vt:lpstr>
      <vt:lpstr> Закінчи речення.</vt:lpstr>
      <vt:lpstr>Слайд 3</vt:lpstr>
      <vt:lpstr>Повторюємо 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Додавання зображення</vt:lpstr>
      <vt:lpstr>Вікно Вставлення зображення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Розгадайте ребус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Повторюємо </vt:lpstr>
      <vt:lpstr>Фізкультхвилинка</vt:lpstr>
      <vt:lpstr>Працюємо за комп’ютером</vt:lpstr>
      <vt:lpstr>Працюємо за комп’ютером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vchytel-inf.at.ua</dc:creator>
  <cp:lastModifiedBy>дом</cp:lastModifiedBy>
  <cp:revision>500</cp:revision>
  <dcterms:created xsi:type="dcterms:W3CDTF">2016-06-06T19:48:43Z</dcterms:created>
  <dcterms:modified xsi:type="dcterms:W3CDTF">2018-12-11T14:58:42Z</dcterms:modified>
</cp:coreProperties>
</file>