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611" r:id="rId3"/>
    <p:sldId id="552" r:id="rId4"/>
    <p:sldId id="661" r:id="rId5"/>
    <p:sldId id="662" r:id="rId6"/>
    <p:sldId id="663" r:id="rId7"/>
    <p:sldId id="664" r:id="rId8"/>
    <p:sldId id="665" r:id="rId9"/>
    <p:sldId id="666" r:id="rId10"/>
    <p:sldId id="667" r:id="rId11"/>
    <p:sldId id="668" r:id="rId12"/>
    <p:sldId id="669" r:id="rId13"/>
    <p:sldId id="670" r:id="rId14"/>
    <p:sldId id="671" r:id="rId15"/>
    <p:sldId id="672" r:id="rId16"/>
    <p:sldId id="674" r:id="rId17"/>
    <p:sldId id="675" r:id="rId18"/>
    <p:sldId id="680" r:id="rId19"/>
    <p:sldId id="683" r:id="rId20"/>
    <p:sldId id="684" r:id="rId21"/>
    <p:sldId id="324" r:id="rId22"/>
    <p:sldId id="563" r:id="rId23"/>
    <p:sldId id="564" r:id="rId24"/>
    <p:sldId id="686" r:id="rId25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CC6600"/>
    <a:srgbClr val="1942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248" autoAdjust="0"/>
    <p:restoredTop sz="94660"/>
  </p:normalViewPr>
  <p:slideViewPr>
    <p:cSldViewPr snapToGrid="0">
      <p:cViewPr>
        <p:scale>
          <a:sx n="90" d="100"/>
          <a:sy n="90" d="100"/>
        </p:scale>
        <p:origin x="-270" y="-45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image" Target="../media/image131.png"/><Relationship Id="rId4" Type="http://schemas.openxmlformats.org/officeDocument/2006/relationships/image" Target="../media/image16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image" Target="../media/image1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b="1" i="1" dirty="0"/>
            <a:t>Шрифт,</a:t>
          </a:r>
          <a:endParaRPr lang="uk-UA" i="1" dirty="0"/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/>
      <dgm:t>
        <a:bodyPr/>
        <a:lstStyle/>
        <a:p>
          <a:r>
            <a:rPr lang="uk-UA" b="1" i="1" dirty="0"/>
            <a:t>Накреслення,</a:t>
          </a:r>
          <a:endParaRPr lang="uk-UA" i="1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b="1" i="1" smtClean="0"/>
            <a:t>Розмір,</a:t>
          </a:r>
          <a:endParaRPr lang="uk-UA" i="1" dirty="0"/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b="1" i="1" dirty="0"/>
            <a:t>Колір.</a:t>
          </a:r>
          <a:endParaRPr lang="uk-UA" i="1" dirty="0"/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  <dgm:t>
        <a:bodyPr/>
        <a:lstStyle/>
        <a:p>
          <a:endParaRPr lang="ru-RU"/>
        </a:p>
      </dgm:t>
    </dgm:pt>
    <dgm:pt modelId="{8D39F2BC-8176-4C61-8E04-72E8B55182E0}" type="pres">
      <dgm:prSet presAssocID="{BD77BD33-EC30-46AC-BD24-401E734F8176}" presName="cycle" presStyleCnt="0"/>
      <dgm:spPr/>
      <dgm:t>
        <a:bodyPr/>
        <a:lstStyle/>
        <a:p>
          <a:endParaRPr lang="ru-RU"/>
        </a:p>
      </dgm:t>
    </dgm:pt>
    <dgm:pt modelId="{09BAB6D9-5BBE-46FE-9243-AD21CFADB3C1}" type="pres">
      <dgm:prSet presAssocID="{BD77BD33-EC30-46AC-BD24-401E734F8176}" presName="srcNode" presStyleLbl="node1" presStyleIdx="0" presStyleCnt="4"/>
      <dgm:spPr/>
      <dgm:t>
        <a:bodyPr/>
        <a:lstStyle/>
        <a:p>
          <a:endParaRPr lang="ru-RU"/>
        </a:p>
      </dgm:t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  <dgm:t>
        <a:bodyPr/>
        <a:lstStyle/>
        <a:p>
          <a:endParaRPr lang="ru-RU"/>
        </a:p>
      </dgm:t>
    </dgm:pt>
    <dgm:pt modelId="{79FA0555-FEE1-4173-AD86-0A4FAA4240E0}" type="pres">
      <dgm:prSet presAssocID="{BD77BD33-EC30-46AC-BD24-401E734F8176}" presName="dstNode" presStyleLbl="node1" presStyleIdx="0" presStyleCnt="4"/>
      <dgm:spPr/>
      <dgm:t>
        <a:bodyPr/>
        <a:lstStyle/>
        <a:p>
          <a:endParaRPr lang="ru-RU"/>
        </a:p>
      </dgm:t>
    </dgm:pt>
    <dgm:pt modelId="{EE2EA9E0-CBE5-43E4-BB02-325D168626A4}" type="pres">
      <dgm:prSet presAssocID="{D44B0D79-7F04-44B9-9C7C-CD28C17613D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  <dgm:t>
        <a:bodyPr/>
        <a:lstStyle/>
        <a:p>
          <a:endParaRPr lang="ru-RU"/>
        </a:p>
      </dgm:t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  <dgm:t>
        <a:bodyPr/>
        <a:lstStyle/>
        <a:p>
          <a:endParaRPr lang="ru-RU"/>
        </a:p>
      </dgm:t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  <dgm:t>
        <a:bodyPr/>
        <a:lstStyle/>
        <a:p>
          <a:endParaRPr lang="ru-RU"/>
        </a:p>
      </dgm:t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  <dgm:t>
        <a:bodyPr/>
        <a:lstStyle/>
        <a:p>
          <a:endParaRPr lang="ru-RU"/>
        </a:p>
      </dgm:t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5A62CB7-E752-4A9C-8A11-A02F30145913}" type="presOf" srcId="{BD77BD33-EC30-46AC-BD24-401E734F8176}" destId="{C1C788E7-40FA-4439-878F-2CC8367B8F22}" srcOrd="0" destOrd="0" presId="urn:microsoft.com/office/officeart/2008/layout/VerticalCurvedList"/>
    <dgm:cxn modelId="{20888937-9C25-47D5-870A-077C50AF081C}" type="presOf" srcId="{FFF60420-B008-4E57-9B7A-8B5C4B8F1F0F}" destId="{46297F79-2755-4E7F-87B4-88629DD167EF}" srcOrd="0" destOrd="0" presId="urn:microsoft.com/office/officeart/2008/layout/VerticalCurvedList"/>
    <dgm:cxn modelId="{17A4FD46-0297-4EA3-8A5E-F8733E6F7428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82EC92F4-FC6F-489B-A5EE-697F736EE38B}" type="presOf" srcId="{CB2F3BEF-FA31-40CA-87C5-7058F5D23E9E}" destId="{C7661E35-6C55-4B51-BE17-D9D67599F310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161EF7FC-6CB1-40AD-AF4A-3F9624020DD3}" type="presOf" srcId="{574467BF-CB95-4D99-A5FA-460B08A3B1CD}" destId="{E97A966C-ADE1-481C-9602-29D743F1F5D5}" srcOrd="0" destOrd="0" presId="urn:microsoft.com/office/officeart/2008/layout/VerticalCurvedList"/>
    <dgm:cxn modelId="{80853CF7-E823-4BCE-949A-47BC9976C533}" type="presOf" srcId="{1B81C372-925C-46FC-96B1-2F1AAF945560}" destId="{AD2F74AD-5B6A-4346-8349-090AC68FEE9A}" srcOrd="0" destOrd="0" presId="urn:microsoft.com/office/officeart/2008/layout/VerticalCurvedList"/>
    <dgm:cxn modelId="{1614DCAB-920B-4ED2-AC38-7A67439AAD1A}" type="presParOf" srcId="{C1C788E7-40FA-4439-878F-2CC8367B8F22}" destId="{0B7B7FCB-7340-4C8C-9CEC-44D83247E09F}" srcOrd="0" destOrd="0" presId="urn:microsoft.com/office/officeart/2008/layout/VerticalCurvedList"/>
    <dgm:cxn modelId="{01208FD9-EC6C-4F2B-93E0-9179AA0F42C8}" type="presParOf" srcId="{0B7B7FCB-7340-4C8C-9CEC-44D83247E09F}" destId="{8D39F2BC-8176-4C61-8E04-72E8B55182E0}" srcOrd="0" destOrd="0" presId="urn:microsoft.com/office/officeart/2008/layout/VerticalCurvedList"/>
    <dgm:cxn modelId="{6B652FC3-C5E1-4318-B56D-C9BF12BB6DA9}" type="presParOf" srcId="{8D39F2BC-8176-4C61-8E04-72E8B55182E0}" destId="{09BAB6D9-5BBE-46FE-9243-AD21CFADB3C1}" srcOrd="0" destOrd="0" presId="urn:microsoft.com/office/officeart/2008/layout/VerticalCurvedList"/>
    <dgm:cxn modelId="{2198F911-F62C-4860-83E3-3899E05E4BAF}" type="presParOf" srcId="{8D39F2BC-8176-4C61-8E04-72E8B55182E0}" destId="{C7661E35-6C55-4B51-BE17-D9D67599F310}" srcOrd="1" destOrd="0" presId="urn:microsoft.com/office/officeart/2008/layout/VerticalCurvedList"/>
    <dgm:cxn modelId="{A4497180-9C6A-4525-8865-596C164ED162}" type="presParOf" srcId="{8D39F2BC-8176-4C61-8E04-72E8B55182E0}" destId="{7DF117A4-BB7B-4C63-B83D-1D769ED77955}" srcOrd="2" destOrd="0" presId="urn:microsoft.com/office/officeart/2008/layout/VerticalCurvedList"/>
    <dgm:cxn modelId="{878AFAC3-B3EA-4D32-8558-5D958DD3E5AB}" type="presParOf" srcId="{8D39F2BC-8176-4C61-8E04-72E8B55182E0}" destId="{79FA0555-FEE1-4173-AD86-0A4FAA4240E0}" srcOrd="3" destOrd="0" presId="urn:microsoft.com/office/officeart/2008/layout/VerticalCurvedList"/>
    <dgm:cxn modelId="{79DC7401-7068-4804-A960-98F653A0E377}" type="presParOf" srcId="{0B7B7FCB-7340-4C8C-9CEC-44D83247E09F}" destId="{EE2EA9E0-CBE5-43E4-BB02-325D168626A4}" srcOrd="1" destOrd="0" presId="urn:microsoft.com/office/officeart/2008/layout/VerticalCurvedList"/>
    <dgm:cxn modelId="{269B4668-C204-488A-92A8-411A8A4835C2}" type="presParOf" srcId="{0B7B7FCB-7340-4C8C-9CEC-44D83247E09F}" destId="{F906E761-2B35-4D8A-8B73-C29A5CF5CBDF}" srcOrd="2" destOrd="0" presId="urn:microsoft.com/office/officeart/2008/layout/VerticalCurvedList"/>
    <dgm:cxn modelId="{0562F1BC-BE70-46E9-B546-C45C128B9E57}" type="presParOf" srcId="{F906E761-2B35-4D8A-8B73-C29A5CF5CBDF}" destId="{27878C57-BBF6-4C22-88FA-1C3D4933722D}" srcOrd="0" destOrd="0" presId="urn:microsoft.com/office/officeart/2008/layout/VerticalCurvedList"/>
    <dgm:cxn modelId="{6B3E3915-B3A0-4ECE-8D06-4F148834A0A8}" type="presParOf" srcId="{0B7B7FCB-7340-4C8C-9CEC-44D83247E09F}" destId="{AD2F74AD-5B6A-4346-8349-090AC68FEE9A}" srcOrd="3" destOrd="0" presId="urn:microsoft.com/office/officeart/2008/layout/VerticalCurvedList"/>
    <dgm:cxn modelId="{855CF435-CE27-4B09-BB7F-3AD9F315E2B0}" type="presParOf" srcId="{0B7B7FCB-7340-4C8C-9CEC-44D83247E09F}" destId="{EC0276CD-B669-4245-86BE-66420155BEF4}" srcOrd="4" destOrd="0" presId="urn:microsoft.com/office/officeart/2008/layout/VerticalCurvedList"/>
    <dgm:cxn modelId="{77EECAF1-CDDF-422B-8E72-34DA3F48E6F9}" type="presParOf" srcId="{EC0276CD-B669-4245-86BE-66420155BEF4}" destId="{E63EBB38-5984-4F74-98F1-254621592311}" srcOrd="0" destOrd="0" presId="urn:microsoft.com/office/officeart/2008/layout/VerticalCurvedList"/>
    <dgm:cxn modelId="{11A556B6-56C6-4A65-802B-96F72C60E0BC}" type="presParOf" srcId="{0B7B7FCB-7340-4C8C-9CEC-44D83247E09F}" destId="{46297F79-2755-4E7F-87B4-88629DD167EF}" srcOrd="5" destOrd="0" presId="urn:microsoft.com/office/officeart/2008/layout/VerticalCurvedList"/>
    <dgm:cxn modelId="{ABEFBB13-C74D-40D7-AC19-477A299577A5}" type="presParOf" srcId="{0B7B7FCB-7340-4C8C-9CEC-44D83247E09F}" destId="{00F75627-8B37-47AF-A999-4F6E49849E6B}" srcOrd="6" destOrd="0" presId="urn:microsoft.com/office/officeart/2008/layout/VerticalCurvedList"/>
    <dgm:cxn modelId="{CBC28AFB-C88D-4FD3-9414-7C972D59693D}" type="presParOf" srcId="{00F75627-8B37-47AF-A999-4F6E49849E6B}" destId="{D13D7DA6-9D1E-4150-A6AE-C6ABC36166D5}" srcOrd="0" destOrd="0" presId="urn:microsoft.com/office/officeart/2008/layout/VerticalCurvedList"/>
    <dgm:cxn modelId="{154CA5E9-0FE5-4E62-91CB-0636BADC7D3E}" type="presParOf" srcId="{0B7B7FCB-7340-4C8C-9CEC-44D83247E09F}" destId="{E97A966C-ADE1-481C-9602-29D743F1F5D5}" srcOrd="7" destOrd="0" presId="urn:microsoft.com/office/officeart/2008/layout/VerticalCurvedList"/>
    <dgm:cxn modelId="{997A3F76-464B-47F5-B072-91C9FE7627C1}" type="presParOf" srcId="{0B7B7FCB-7340-4C8C-9CEC-44D83247E09F}" destId="{9E25BE06-63B3-417D-8D1F-AE7788C8D10B}" srcOrd="8" destOrd="0" presId="urn:microsoft.com/office/officeart/2008/layout/VerticalCurvedList"/>
    <dgm:cxn modelId="{E6CD93C1-9021-4112-AA40-F6A6501825B5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b="1" i="1" dirty="0"/>
            <a:t>Вирівнювання,</a:t>
          </a:r>
          <a:endParaRPr lang="uk-UA" i="1" dirty="0"/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/>
      <dgm:t>
        <a:bodyPr/>
        <a:lstStyle/>
        <a:p>
          <a:r>
            <a:rPr lang="uk-UA" b="1" i="1" dirty="0"/>
            <a:t>міжрядковий інтервал,</a:t>
          </a:r>
          <a:endParaRPr lang="uk-UA" i="1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b="1" i="1" smtClean="0"/>
            <a:t>відступи тощо.</a:t>
          </a:r>
          <a:endParaRPr lang="uk-UA" i="1" dirty="0"/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  <dgm:t>
        <a:bodyPr/>
        <a:lstStyle/>
        <a:p>
          <a:endParaRPr lang="ru-RU"/>
        </a:p>
      </dgm:t>
    </dgm:pt>
    <dgm:pt modelId="{8D39F2BC-8176-4C61-8E04-72E8B55182E0}" type="pres">
      <dgm:prSet presAssocID="{BD77BD33-EC30-46AC-BD24-401E734F8176}" presName="cycle" presStyleCnt="0"/>
      <dgm:spPr/>
      <dgm:t>
        <a:bodyPr/>
        <a:lstStyle/>
        <a:p>
          <a:endParaRPr lang="ru-RU"/>
        </a:p>
      </dgm:t>
    </dgm:pt>
    <dgm:pt modelId="{09BAB6D9-5BBE-46FE-9243-AD21CFADB3C1}" type="pres">
      <dgm:prSet presAssocID="{BD77BD33-EC30-46AC-BD24-401E734F8176}" presName="srcNode" presStyleLbl="node1" presStyleIdx="0" presStyleCnt="3"/>
      <dgm:spPr/>
      <dgm:t>
        <a:bodyPr/>
        <a:lstStyle/>
        <a:p>
          <a:endParaRPr lang="ru-RU"/>
        </a:p>
      </dgm:t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  <dgm:t>
        <a:bodyPr/>
        <a:lstStyle/>
        <a:p>
          <a:endParaRPr lang="ru-RU"/>
        </a:p>
      </dgm:t>
    </dgm:pt>
    <dgm:pt modelId="{79FA0555-FEE1-4173-AD86-0A4FAA4240E0}" type="pres">
      <dgm:prSet presAssocID="{BD77BD33-EC30-46AC-BD24-401E734F8176}" presName="dstNode" presStyleLbl="node1" presStyleIdx="0" presStyleCnt="3"/>
      <dgm:spPr/>
      <dgm:t>
        <a:bodyPr/>
        <a:lstStyle/>
        <a:p>
          <a:endParaRPr lang="ru-RU"/>
        </a:p>
      </dgm:t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  <dgm:t>
        <a:bodyPr/>
        <a:lstStyle/>
        <a:p>
          <a:endParaRPr lang="ru-RU"/>
        </a:p>
      </dgm:t>
    </dgm:pt>
    <dgm:pt modelId="{27878C57-BBF6-4C22-88FA-1C3D4933722D}" type="pres">
      <dgm:prSet presAssocID="{D44B0D79-7F04-44B9-9C7C-CD28C17613D0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  <dgm:t>
        <a:bodyPr/>
        <a:lstStyle/>
        <a:p>
          <a:endParaRPr lang="ru-RU"/>
        </a:p>
      </dgm:t>
    </dgm:pt>
    <dgm:pt modelId="{E63EBB38-5984-4F74-98F1-254621592311}" type="pres">
      <dgm:prSet presAssocID="{1B81C372-925C-46FC-96B1-2F1AAF945560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  <dgm:t>
        <a:bodyPr/>
        <a:lstStyle/>
        <a:p>
          <a:endParaRPr lang="ru-RU"/>
        </a:p>
      </dgm:t>
    </dgm:pt>
    <dgm:pt modelId="{D13D7DA6-9D1E-4150-A6AE-C6ABC36166D5}" type="pres">
      <dgm:prSet presAssocID="{FFF60420-B008-4E57-9B7A-8B5C4B8F1F0F}" presName="accentRepeatNode" presStyleLbl="solidFgAcc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8175403-00BF-4B02-9275-B59B6EB0A4F8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FF529D80-93D6-420F-A74C-09D50F234C78}" type="presOf" srcId="{FFF60420-B008-4E57-9B7A-8B5C4B8F1F0F}" destId="{46297F79-2755-4E7F-87B4-88629DD167EF}" srcOrd="0" destOrd="0" presId="urn:microsoft.com/office/officeart/2008/layout/VerticalCurvedList"/>
    <dgm:cxn modelId="{A797AC74-516D-407D-85F9-185483D5F216}" type="presOf" srcId="{BD77BD33-EC30-46AC-BD24-401E734F8176}" destId="{C1C788E7-40FA-4439-878F-2CC8367B8F22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B2E45B13-E563-4529-A767-E344156CB971}" type="presOf" srcId="{CB2F3BEF-FA31-40CA-87C5-7058F5D23E9E}" destId="{C7661E35-6C55-4B51-BE17-D9D67599F310}" srcOrd="0" destOrd="0" presId="urn:microsoft.com/office/officeart/2008/layout/VerticalCurvedList"/>
    <dgm:cxn modelId="{C0A1291A-7128-41C4-801C-F3820627CB3B}" type="presOf" srcId="{1B81C372-925C-46FC-96B1-2F1AAF945560}" destId="{AD2F74AD-5B6A-4346-8349-090AC68FEE9A}" srcOrd="0" destOrd="0" presId="urn:microsoft.com/office/officeart/2008/layout/VerticalCurvedList"/>
    <dgm:cxn modelId="{15270D4A-0363-4479-9AB1-D29EA6D8E606}" type="presParOf" srcId="{C1C788E7-40FA-4439-878F-2CC8367B8F22}" destId="{0B7B7FCB-7340-4C8C-9CEC-44D83247E09F}" srcOrd="0" destOrd="0" presId="urn:microsoft.com/office/officeart/2008/layout/VerticalCurvedList"/>
    <dgm:cxn modelId="{F5EE313E-A02F-4A1D-B7C3-23063AA7EC8B}" type="presParOf" srcId="{0B7B7FCB-7340-4C8C-9CEC-44D83247E09F}" destId="{8D39F2BC-8176-4C61-8E04-72E8B55182E0}" srcOrd="0" destOrd="0" presId="urn:microsoft.com/office/officeart/2008/layout/VerticalCurvedList"/>
    <dgm:cxn modelId="{D52D9BC6-FE99-466D-A606-15708B2D5E71}" type="presParOf" srcId="{8D39F2BC-8176-4C61-8E04-72E8B55182E0}" destId="{09BAB6D9-5BBE-46FE-9243-AD21CFADB3C1}" srcOrd="0" destOrd="0" presId="urn:microsoft.com/office/officeart/2008/layout/VerticalCurvedList"/>
    <dgm:cxn modelId="{8FA1B384-98E8-4C35-AAB7-07B902669959}" type="presParOf" srcId="{8D39F2BC-8176-4C61-8E04-72E8B55182E0}" destId="{C7661E35-6C55-4B51-BE17-D9D67599F310}" srcOrd="1" destOrd="0" presId="urn:microsoft.com/office/officeart/2008/layout/VerticalCurvedList"/>
    <dgm:cxn modelId="{DBD45507-368D-446E-B9C2-C06322801CB2}" type="presParOf" srcId="{8D39F2BC-8176-4C61-8E04-72E8B55182E0}" destId="{7DF117A4-BB7B-4C63-B83D-1D769ED77955}" srcOrd="2" destOrd="0" presId="urn:microsoft.com/office/officeart/2008/layout/VerticalCurvedList"/>
    <dgm:cxn modelId="{74D8E573-1062-4AE2-8D42-B0816495A6CC}" type="presParOf" srcId="{8D39F2BC-8176-4C61-8E04-72E8B55182E0}" destId="{79FA0555-FEE1-4173-AD86-0A4FAA4240E0}" srcOrd="3" destOrd="0" presId="urn:microsoft.com/office/officeart/2008/layout/VerticalCurvedList"/>
    <dgm:cxn modelId="{92BFF160-C2CE-409A-93A5-57F147F31A36}" type="presParOf" srcId="{0B7B7FCB-7340-4C8C-9CEC-44D83247E09F}" destId="{EE2EA9E0-CBE5-43E4-BB02-325D168626A4}" srcOrd="1" destOrd="0" presId="urn:microsoft.com/office/officeart/2008/layout/VerticalCurvedList"/>
    <dgm:cxn modelId="{9B323B11-0629-4251-9246-0D15A37BBE03}" type="presParOf" srcId="{0B7B7FCB-7340-4C8C-9CEC-44D83247E09F}" destId="{F906E761-2B35-4D8A-8B73-C29A5CF5CBDF}" srcOrd="2" destOrd="0" presId="urn:microsoft.com/office/officeart/2008/layout/VerticalCurvedList"/>
    <dgm:cxn modelId="{F1E8A79D-0D41-48A8-A221-221A55F9E421}" type="presParOf" srcId="{F906E761-2B35-4D8A-8B73-C29A5CF5CBDF}" destId="{27878C57-BBF6-4C22-88FA-1C3D4933722D}" srcOrd="0" destOrd="0" presId="urn:microsoft.com/office/officeart/2008/layout/VerticalCurvedList"/>
    <dgm:cxn modelId="{97475443-C949-4C15-B9F2-A347F9F66127}" type="presParOf" srcId="{0B7B7FCB-7340-4C8C-9CEC-44D83247E09F}" destId="{AD2F74AD-5B6A-4346-8349-090AC68FEE9A}" srcOrd="3" destOrd="0" presId="urn:microsoft.com/office/officeart/2008/layout/VerticalCurvedList"/>
    <dgm:cxn modelId="{57F88216-83C7-4378-873C-90FD96AB28F6}" type="presParOf" srcId="{0B7B7FCB-7340-4C8C-9CEC-44D83247E09F}" destId="{EC0276CD-B669-4245-86BE-66420155BEF4}" srcOrd="4" destOrd="0" presId="urn:microsoft.com/office/officeart/2008/layout/VerticalCurvedList"/>
    <dgm:cxn modelId="{4034BFF5-7DD0-4AB1-998B-44B63865C2AC}" type="presParOf" srcId="{EC0276CD-B669-4245-86BE-66420155BEF4}" destId="{E63EBB38-5984-4F74-98F1-254621592311}" srcOrd="0" destOrd="0" presId="urn:microsoft.com/office/officeart/2008/layout/VerticalCurvedList"/>
    <dgm:cxn modelId="{25AC8B34-8324-4B30-B256-6D32FCACD001}" type="presParOf" srcId="{0B7B7FCB-7340-4C8C-9CEC-44D83247E09F}" destId="{46297F79-2755-4E7F-87B4-88629DD167EF}" srcOrd="5" destOrd="0" presId="urn:microsoft.com/office/officeart/2008/layout/VerticalCurvedList"/>
    <dgm:cxn modelId="{12EFA46E-2F35-4BD0-8008-4EE973B30DA6}" type="presParOf" srcId="{0B7B7FCB-7340-4C8C-9CEC-44D83247E09F}" destId="{00F75627-8B37-47AF-A999-4F6E49849E6B}" srcOrd="6" destOrd="0" presId="urn:microsoft.com/office/officeart/2008/layout/VerticalCurvedList"/>
    <dgm:cxn modelId="{21360564-374D-4A3B-AF57-0DDA1518652D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hProcess7#1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smtClean="0"/>
            <a:t>1</a:t>
          </a:r>
          <a:endParaRPr lang="uk-UA" sz="2000" i="1" noProof="0" dirty="0"/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>
            <a:solidFill>
              <a:schemeClr val="bg1"/>
            </a:solidFill>
          </a:endParaRPr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>
            <a:solidFill>
              <a:schemeClr val="bg1"/>
            </a:solidFill>
          </a:endParaRPr>
        </a:p>
      </dgm:t>
    </dgm:pt>
    <dgm:pt modelId="{FCE13B40-F9F2-4E71-AC18-F41072C4B3F1}">
      <dgm:prSet phldrT="[Текст]"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000" i="1" noProof="0" smtClean="0"/>
            <a:t>Виділити відповідні абзаци; </a:t>
          </a:r>
          <a:endParaRPr lang="uk-UA" sz="2000" i="1" noProof="0" dirty="0"/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>
            <a:solidFill>
              <a:schemeClr val="bg1"/>
            </a:solidFill>
          </a:endParaRPr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>
            <a:solidFill>
              <a:schemeClr val="bg1"/>
            </a:solidFill>
          </a:endParaRPr>
        </a:p>
      </dgm:t>
    </dgm:pt>
    <dgm:pt modelId="{505724CF-73FE-4F1F-810B-DEF145202D2D}">
      <dgm:prSet phldrT="[Текст]" custT="1"/>
      <dgm:spPr/>
      <dgm:t>
        <a:bodyPr/>
        <a:lstStyle/>
        <a:p>
          <a:r>
            <a:rPr lang="uk-UA" sz="2000" i="1" noProof="0" smtClean="0"/>
            <a:t>2</a:t>
          </a:r>
          <a:endParaRPr lang="uk-UA" sz="2000" i="1" noProof="0" dirty="0"/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>
            <a:solidFill>
              <a:schemeClr val="bg1"/>
            </a:solidFill>
          </a:endParaRPr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>
            <a:solidFill>
              <a:schemeClr val="bg1"/>
            </a:solidFill>
          </a:endParaRPr>
        </a:p>
      </dgm:t>
    </dgm:pt>
    <dgm:pt modelId="{3AD5F8B5-933B-4C46-B0E6-1895959D0445}">
      <dgm:prSet phldrT="[Текст]"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000" i="1" noProof="0" smtClean="0"/>
            <a:t>На вкладці  </a:t>
          </a:r>
          <a:r>
            <a:rPr lang="uk-UA" sz="2000" b="1" i="1" noProof="0" smtClean="0"/>
            <a:t>Основне</a:t>
          </a:r>
          <a:r>
            <a:rPr lang="uk-UA" sz="2000" i="1" noProof="0" smtClean="0"/>
            <a:t> у групі  </a:t>
          </a:r>
          <a:r>
            <a:rPr lang="uk-UA" sz="2000" b="1" i="1" noProof="0" smtClean="0"/>
            <a:t>Абзац</a:t>
          </a:r>
          <a:r>
            <a:rPr lang="uk-UA" sz="2000" i="1" noProof="0" smtClean="0"/>
            <a:t> вибрати команду  </a:t>
          </a:r>
          <a:r>
            <a:rPr lang="uk-UA" sz="2000" b="1" i="1" noProof="0" smtClean="0"/>
            <a:t>Маркери</a:t>
          </a:r>
          <a:r>
            <a:rPr lang="uk-UA" sz="2000" i="1" noProof="0" smtClean="0"/>
            <a:t> або </a:t>
          </a:r>
          <a:r>
            <a:rPr lang="uk-UA" sz="2000" b="1" i="1" noProof="0" smtClean="0"/>
            <a:t>Нумерація</a:t>
          </a:r>
          <a:r>
            <a:rPr lang="uk-UA" sz="2000" i="1" noProof="0" smtClean="0"/>
            <a:t>; </a:t>
          </a:r>
          <a:endParaRPr lang="uk-UA" sz="2000" i="1" noProof="0" dirty="0"/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>
            <a:solidFill>
              <a:schemeClr val="bg1"/>
            </a:solidFill>
          </a:endParaRPr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>
            <a:solidFill>
              <a:schemeClr val="bg1"/>
            </a:solidFill>
          </a:endParaRPr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smtClean="0"/>
            <a:t>3</a:t>
          </a:r>
          <a:endParaRPr lang="uk-UA" sz="2000" i="1" noProof="0" dirty="0"/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>
            <a:solidFill>
              <a:schemeClr val="bg1"/>
            </a:solidFill>
          </a:endParaRPr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>
            <a:solidFill>
              <a:schemeClr val="bg1"/>
            </a:solidFill>
          </a:endParaRPr>
        </a:p>
      </dgm:t>
    </dgm:pt>
    <dgm:pt modelId="{088CBD8F-3349-48EC-A2BC-0B2D00A6B3D3}">
      <dgm:prSet phldrT="[Текст]" custT="1"/>
      <dgm:spPr/>
      <dgm:t>
        <a:bodyPr/>
        <a:lstStyle/>
        <a:p>
          <a:pPr marL="0" indent="0">
            <a:buNone/>
          </a:pPr>
          <a:r>
            <a:rPr lang="uk-UA" sz="2000" i="1" noProof="0" smtClean="0"/>
            <a:t>Кнопкою      відкрити список і вибрати символ для маркування або вид нумерації;</a:t>
          </a:r>
          <a:endParaRPr lang="uk-UA" sz="2000" i="1" noProof="0" dirty="0"/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>
            <a:solidFill>
              <a:schemeClr val="bg1"/>
            </a:solidFill>
          </a:endParaRPr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>
            <a:solidFill>
              <a:schemeClr val="bg1"/>
            </a:solidFill>
          </a:endParaRPr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smtClean="0"/>
            <a:t>4</a:t>
          </a:r>
          <a:endParaRPr lang="uk-UA" sz="2000" i="1" noProof="0" dirty="0"/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>
            <a:solidFill>
              <a:schemeClr val="bg1"/>
            </a:solidFill>
          </a:endParaRPr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>
            <a:solidFill>
              <a:schemeClr val="bg1"/>
            </a:solidFill>
          </a:endParaRPr>
        </a:p>
      </dgm:t>
    </dgm:pt>
    <dgm:pt modelId="{D26D1759-0356-4FA6-A4BA-B2FCAA768FCA}">
      <dgm:prSet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000" i="1" noProof="0" smtClean="0"/>
            <a:t>Клацнути кнопку  </a:t>
          </a:r>
          <a:r>
            <a:rPr lang="uk-UA" sz="2000" b="1" i="1" noProof="0" smtClean="0"/>
            <a:t>ОК</a:t>
          </a:r>
          <a:r>
            <a:rPr lang="uk-UA" sz="2000" i="1" noProof="0" smtClean="0"/>
            <a:t>. </a:t>
          </a:r>
          <a:endParaRPr lang="uk-UA" sz="2000" i="1" noProof="0" dirty="0"/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>
            <a:solidFill>
              <a:schemeClr val="bg1"/>
            </a:solidFill>
          </a:endParaRPr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>
            <a:solidFill>
              <a:schemeClr val="bg1"/>
            </a:solidFill>
          </a:endParaRPr>
        </a:p>
      </dgm:t>
    </dgm:pt>
    <dgm:pt modelId="{B67C7AC4-871A-4760-B074-C6FFF1AE4B88}" type="pres">
      <dgm:prSet presAssocID="{D78CCA78-9DA2-42F1-AEC8-9213A79BDB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1CD86-703F-4E52-933D-4E2C3BEB3AD1}" type="pres">
      <dgm:prSet presAssocID="{D7D30CB0-42E3-4872-8223-5BD4079EBA3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F2209-D10C-4F79-908C-5D1BAEA9A23A}" type="pres">
      <dgm:prSet presAssocID="{D7D30CB0-42E3-4872-8223-5BD4079EBA38}" presName="bgRect" presStyleLbl="node1" presStyleIdx="0" presStyleCnt="4"/>
      <dgm:spPr/>
      <dgm:t>
        <a:bodyPr/>
        <a:lstStyle/>
        <a:p>
          <a:endParaRPr lang="ru-RU"/>
        </a:p>
      </dgm:t>
    </dgm:pt>
    <dgm:pt modelId="{E590F99E-92C5-46B6-B0C7-736F1F69C501}" type="pres">
      <dgm:prSet presAssocID="{D7D30CB0-42E3-4872-8223-5BD4079EBA38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91C39-98CF-4C26-AF02-71CD3F143A85}" type="pres">
      <dgm:prSet presAssocID="{D7D30CB0-42E3-4872-8223-5BD4079EBA38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8EFC8-9616-4BCA-AD53-578CD423B049}" type="pres">
      <dgm:prSet presAssocID="{73E000F2-A519-46CF-859B-74F3E3DB4383}" presName="hSp" presStyleCnt="0"/>
      <dgm:spPr/>
      <dgm:t>
        <a:bodyPr/>
        <a:lstStyle/>
        <a:p>
          <a:endParaRPr lang="ru-RU"/>
        </a:p>
      </dgm:t>
    </dgm:pt>
    <dgm:pt modelId="{6C82AF67-9EEB-478C-B241-39FFB5E55847}" type="pres">
      <dgm:prSet presAssocID="{73E000F2-A519-46CF-859B-74F3E3DB4383}" presName="vProcSp" presStyleCnt="0"/>
      <dgm:spPr/>
      <dgm:t>
        <a:bodyPr/>
        <a:lstStyle/>
        <a:p>
          <a:endParaRPr lang="ru-RU"/>
        </a:p>
      </dgm:t>
    </dgm:pt>
    <dgm:pt modelId="{CF798112-0DF1-4A28-AF87-B4EDAD9115EA}" type="pres">
      <dgm:prSet presAssocID="{73E000F2-A519-46CF-859B-74F3E3DB4383}" presName="vSp1" presStyleCnt="0"/>
      <dgm:spPr/>
      <dgm:t>
        <a:bodyPr/>
        <a:lstStyle/>
        <a:p>
          <a:endParaRPr lang="ru-RU"/>
        </a:p>
      </dgm:t>
    </dgm:pt>
    <dgm:pt modelId="{2B84A8A5-74F8-480D-94D8-CF4F6CF6A2BB}" type="pres">
      <dgm:prSet presAssocID="{73E000F2-A519-46CF-859B-74F3E3DB4383}" presName="simulatedConn" presStyleLbl="solidFgAcc1" presStyleIdx="0" presStyleCnt="3"/>
      <dgm:spPr/>
      <dgm:t>
        <a:bodyPr/>
        <a:lstStyle/>
        <a:p>
          <a:endParaRPr lang="ru-RU"/>
        </a:p>
      </dgm:t>
    </dgm:pt>
    <dgm:pt modelId="{615C462B-17B8-44CB-AEFE-B08C42B565F1}" type="pres">
      <dgm:prSet presAssocID="{73E000F2-A519-46CF-859B-74F3E3DB4383}" presName="vSp2" presStyleCnt="0"/>
      <dgm:spPr/>
      <dgm:t>
        <a:bodyPr/>
        <a:lstStyle/>
        <a:p>
          <a:endParaRPr lang="ru-RU"/>
        </a:p>
      </dgm:t>
    </dgm:pt>
    <dgm:pt modelId="{D6B9E693-3958-4265-B5F6-003DF97A35B6}" type="pres">
      <dgm:prSet presAssocID="{73E000F2-A519-46CF-859B-74F3E3DB4383}" presName="sibTrans" presStyleCnt="0"/>
      <dgm:spPr/>
      <dgm:t>
        <a:bodyPr/>
        <a:lstStyle/>
        <a:p>
          <a:endParaRPr lang="ru-RU"/>
        </a:p>
      </dgm:t>
    </dgm:pt>
    <dgm:pt modelId="{DB418197-D0BE-47B7-9694-595B2A9E0E6D}" type="pres">
      <dgm:prSet presAssocID="{505724CF-73FE-4F1F-810B-DEF145202D2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2ED40-BA56-44F2-B8B5-07962D7B62DA}" type="pres">
      <dgm:prSet presAssocID="{505724CF-73FE-4F1F-810B-DEF145202D2D}" presName="bgRect" presStyleLbl="node1" presStyleIdx="1" presStyleCnt="4" custLinFactNeighborX="-446" custLinFactNeighborY="1115"/>
      <dgm:spPr/>
      <dgm:t>
        <a:bodyPr/>
        <a:lstStyle/>
        <a:p>
          <a:endParaRPr lang="ru-RU"/>
        </a:p>
      </dgm:t>
    </dgm:pt>
    <dgm:pt modelId="{1FF0F602-67EE-4345-B0E8-BA3974452871}" type="pres">
      <dgm:prSet presAssocID="{505724CF-73FE-4F1F-810B-DEF145202D2D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FDBE8-1841-4DEF-A99D-C9AD8E9E7F02}" type="pres">
      <dgm:prSet presAssocID="{505724CF-73FE-4F1F-810B-DEF145202D2D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632D0-4011-47BD-95A4-47F498668275}" type="pres">
      <dgm:prSet presAssocID="{01D04756-EB7C-4C4D-A0C3-CDFD35EDC784}" presName="hSp" presStyleCnt="0"/>
      <dgm:spPr/>
      <dgm:t>
        <a:bodyPr/>
        <a:lstStyle/>
        <a:p>
          <a:endParaRPr lang="ru-RU"/>
        </a:p>
      </dgm:t>
    </dgm:pt>
    <dgm:pt modelId="{BE523D06-0253-474D-B8AF-848FD006CB81}" type="pres">
      <dgm:prSet presAssocID="{01D04756-EB7C-4C4D-A0C3-CDFD35EDC784}" presName="vProcSp" presStyleCnt="0"/>
      <dgm:spPr/>
      <dgm:t>
        <a:bodyPr/>
        <a:lstStyle/>
        <a:p>
          <a:endParaRPr lang="ru-RU"/>
        </a:p>
      </dgm:t>
    </dgm:pt>
    <dgm:pt modelId="{36620158-26A8-4440-8C53-02A3590FBFA3}" type="pres">
      <dgm:prSet presAssocID="{01D04756-EB7C-4C4D-A0C3-CDFD35EDC784}" presName="vSp1" presStyleCnt="0"/>
      <dgm:spPr/>
      <dgm:t>
        <a:bodyPr/>
        <a:lstStyle/>
        <a:p>
          <a:endParaRPr lang="ru-RU"/>
        </a:p>
      </dgm:t>
    </dgm:pt>
    <dgm:pt modelId="{C974774E-453D-449E-925B-4B7BBDB809E0}" type="pres">
      <dgm:prSet presAssocID="{01D04756-EB7C-4C4D-A0C3-CDFD35EDC784}" presName="simulatedConn" presStyleLbl="solidFgAcc1" presStyleIdx="1" presStyleCnt="3"/>
      <dgm:spPr/>
      <dgm:t>
        <a:bodyPr/>
        <a:lstStyle/>
        <a:p>
          <a:endParaRPr lang="ru-RU"/>
        </a:p>
      </dgm:t>
    </dgm:pt>
    <dgm:pt modelId="{9D6AEF2B-D6F8-4485-BBC9-2AB3B847BC50}" type="pres">
      <dgm:prSet presAssocID="{01D04756-EB7C-4C4D-A0C3-CDFD35EDC784}" presName="vSp2" presStyleCnt="0"/>
      <dgm:spPr/>
      <dgm:t>
        <a:bodyPr/>
        <a:lstStyle/>
        <a:p>
          <a:endParaRPr lang="ru-RU"/>
        </a:p>
      </dgm:t>
    </dgm:pt>
    <dgm:pt modelId="{6F263B3D-6F8B-4E26-9A83-DDCC93C8E33F}" type="pres">
      <dgm:prSet presAssocID="{01D04756-EB7C-4C4D-A0C3-CDFD35EDC784}" presName="sibTrans" presStyleCnt="0"/>
      <dgm:spPr/>
      <dgm:t>
        <a:bodyPr/>
        <a:lstStyle/>
        <a:p>
          <a:endParaRPr lang="ru-RU"/>
        </a:p>
      </dgm:t>
    </dgm:pt>
    <dgm:pt modelId="{5D7BD143-31F1-45B3-AEAE-D0A6BD977A19}" type="pres">
      <dgm:prSet presAssocID="{D304DA83-E892-49A6-BA60-69FB1CA5F3E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38728-0756-423A-8ECD-B358A4631EC7}" type="pres">
      <dgm:prSet presAssocID="{D304DA83-E892-49A6-BA60-69FB1CA5F3EB}" presName="bgRect" presStyleLbl="node1" presStyleIdx="2" presStyleCnt="4"/>
      <dgm:spPr/>
      <dgm:t>
        <a:bodyPr/>
        <a:lstStyle/>
        <a:p>
          <a:endParaRPr lang="ru-RU"/>
        </a:p>
      </dgm:t>
    </dgm:pt>
    <dgm:pt modelId="{87B1C653-D4D0-4A40-A1B8-AD35928FDE82}" type="pres">
      <dgm:prSet presAssocID="{D304DA83-E892-49A6-BA60-69FB1CA5F3EB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A51C8-E336-43A6-85C6-2E2063F21A08}" type="pres">
      <dgm:prSet presAssocID="{D304DA83-E892-49A6-BA60-69FB1CA5F3EB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48FC0-1546-4683-B73A-20EC7E767B06}" type="pres">
      <dgm:prSet presAssocID="{671DC4B0-67A9-4863-A7EC-BC6EE631A41D}" presName="hSp" presStyleCnt="0"/>
      <dgm:spPr/>
      <dgm:t>
        <a:bodyPr/>
        <a:lstStyle/>
        <a:p>
          <a:endParaRPr lang="ru-RU"/>
        </a:p>
      </dgm:t>
    </dgm:pt>
    <dgm:pt modelId="{5515F25F-CCC0-49C1-B81E-77F41A7A523F}" type="pres">
      <dgm:prSet presAssocID="{671DC4B0-67A9-4863-A7EC-BC6EE631A41D}" presName="vProcSp" presStyleCnt="0"/>
      <dgm:spPr/>
      <dgm:t>
        <a:bodyPr/>
        <a:lstStyle/>
        <a:p>
          <a:endParaRPr lang="ru-RU"/>
        </a:p>
      </dgm:t>
    </dgm:pt>
    <dgm:pt modelId="{9A4AA286-5B36-43B2-9E4F-0155D8380522}" type="pres">
      <dgm:prSet presAssocID="{671DC4B0-67A9-4863-A7EC-BC6EE631A41D}" presName="vSp1" presStyleCnt="0"/>
      <dgm:spPr/>
      <dgm:t>
        <a:bodyPr/>
        <a:lstStyle/>
        <a:p>
          <a:endParaRPr lang="ru-RU"/>
        </a:p>
      </dgm:t>
    </dgm:pt>
    <dgm:pt modelId="{C46C996B-47C9-4568-AC00-BDD0DB61BA1F}" type="pres">
      <dgm:prSet presAssocID="{671DC4B0-67A9-4863-A7EC-BC6EE631A41D}" presName="simulatedConn" presStyleLbl="solidFgAcc1" presStyleIdx="2" presStyleCnt="3"/>
      <dgm:spPr/>
      <dgm:t>
        <a:bodyPr/>
        <a:lstStyle/>
        <a:p>
          <a:endParaRPr lang="ru-RU"/>
        </a:p>
      </dgm:t>
    </dgm:pt>
    <dgm:pt modelId="{DEFFD39B-758D-4D4A-8740-D0182A7C15D5}" type="pres">
      <dgm:prSet presAssocID="{671DC4B0-67A9-4863-A7EC-BC6EE631A41D}" presName="vSp2" presStyleCnt="0"/>
      <dgm:spPr/>
      <dgm:t>
        <a:bodyPr/>
        <a:lstStyle/>
        <a:p>
          <a:endParaRPr lang="ru-RU"/>
        </a:p>
      </dgm:t>
    </dgm:pt>
    <dgm:pt modelId="{2194D6D3-1134-4621-9547-33D9710434CC}" type="pres">
      <dgm:prSet presAssocID="{671DC4B0-67A9-4863-A7EC-BC6EE631A41D}" presName="sibTrans" presStyleCnt="0"/>
      <dgm:spPr/>
      <dgm:t>
        <a:bodyPr/>
        <a:lstStyle/>
        <a:p>
          <a:endParaRPr lang="ru-RU"/>
        </a:p>
      </dgm:t>
    </dgm:pt>
    <dgm:pt modelId="{6906BA5D-8DA2-4315-9B38-370AA9A32A76}" type="pres">
      <dgm:prSet presAssocID="{BD2FBB3C-F6C2-44FB-ADE3-293FFDDC2A2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88F45-C8AE-4A8A-A3D7-F262BDD201A1}" type="pres">
      <dgm:prSet presAssocID="{BD2FBB3C-F6C2-44FB-ADE3-293FFDDC2A2E}" presName="bgRect" presStyleLbl="node1" presStyleIdx="3" presStyleCnt="4"/>
      <dgm:spPr/>
      <dgm:t>
        <a:bodyPr/>
        <a:lstStyle/>
        <a:p>
          <a:endParaRPr lang="ru-RU"/>
        </a:p>
      </dgm:t>
    </dgm:pt>
    <dgm:pt modelId="{297D5698-5F12-408C-BFAB-2F3D08D10994}" type="pres">
      <dgm:prSet presAssocID="{BD2FBB3C-F6C2-44FB-ADE3-293FFDDC2A2E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5BBE2-7269-4B64-837D-39BDE0CDDF45}" type="pres">
      <dgm:prSet presAssocID="{BD2FBB3C-F6C2-44FB-ADE3-293FFDDC2A2E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ACF11EB5-99C9-42CB-BF28-04C64B531751}" type="presOf" srcId="{D304DA83-E892-49A6-BA60-69FB1CA5F3EB}" destId="{87B1C653-D4D0-4A40-A1B8-AD35928FDE82}" srcOrd="1" destOrd="0" presId="urn:microsoft.com/office/officeart/2005/8/layout/hProcess7#1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862B81D0-BA0A-48B5-86E1-4366F30E2136}" type="presOf" srcId="{D7D30CB0-42E3-4872-8223-5BD4079EBA38}" destId="{E590F99E-92C5-46B6-B0C7-736F1F69C501}" srcOrd="1" destOrd="0" presId="urn:microsoft.com/office/officeart/2005/8/layout/hProcess7#1"/>
    <dgm:cxn modelId="{37B3DC59-3FE9-4557-81F3-F89F699D0641}" type="presOf" srcId="{FCE13B40-F9F2-4E71-AC18-F41072C4B3F1}" destId="{68291C39-98CF-4C26-AF02-71CD3F143A85}" srcOrd="0" destOrd="0" presId="urn:microsoft.com/office/officeart/2005/8/layout/hProcess7#1"/>
    <dgm:cxn modelId="{00E1C2F2-9E8C-4C6E-9C94-A1C49B853C45}" type="presOf" srcId="{D7D30CB0-42E3-4872-8223-5BD4079EBA38}" destId="{096F2209-D10C-4F79-908C-5D1BAEA9A23A}" srcOrd="0" destOrd="0" presId="urn:microsoft.com/office/officeart/2005/8/layout/hProcess7#1"/>
    <dgm:cxn modelId="{91851907-740F-4DA4-8A22-1E22F234141E}" type="presOf" srcId="{D26D1759-0356-4FA6-A4BA-B2FCAA768FCA}" destId="{F055BBE2-7269-4B64-837D-39BDE0CDDF45}" srcOrd="0" destOrd="0" presId="urn:microsoft.com/office/officeart/2005/8/layout/hProcess7#1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1068A14C-7687-4236-A54B-0F4BC07704AA}" type="presOf" srcId="{088CBD8F-3349-48EC-A2BC-0B2D00A6B3D3}" destId="{84DA51C8-E336-43A6-85C6-2E2063F21A08}" srcOrd="0" destOrd="0" presId="urn:microsoft.com/office/officeart/2005/8/layout/hProcess7#1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EBF94ED2-84F8-4458-A698-56B19733EFB5}" type="presOf" srcId="{BD2FBB3C-F6C2-44FB-ADE3-293FFDDC2A2E}" destId="{297D5698-5F12-408C-BFAB-2F3D08D10994}" srcOrd="1" destOrd="0" presId="urn:microsoft.com/office/officeart/2005/8/layout/hProcess7#1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74469C8D-4CFB-48CE-A725-D724D1EA0A17}" type="presOf" srcId="{3AD5F8B5-933B-4C46-B0E6-1895959D0445}" destId="{4D8FDBE8-1841-4DEF-A99D-C9AD8E9E7F02}" srcOrd="0" destOrd="0" presId="urn:microsoft.com/office/officeart/2005/8/layout/hProcess7#1"/>
    <dgm:cxn modelId="{14CB633A-7EA2-406E-AA5E-ACBC27574336}" type="presOf" srcId="{505724CF-73FE-4F1F-810B-DEF145202D2D}" destId="{12E2ED40-BA56-44F2-B8B5-07962D7B62DA}" srcOrd="0" destOrd="0" presId="urn:microsoft.com/office/officeart/2005/8/layout/hProcess7#1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6B6CB828-83A3-44A8-8B02-4B9F4D6C00C0}" type="presOf" srcId="{D304DA83-E892-49A6-BA60-69FB1CA5F3EB}" destId="{45C38728-0756-423A-8ECD-B358A4631EC7}" srcOrd="0" destOrd="0" presId="urn:microsoft.com/office/officeart/2005/8/layout/hProcess7#1"/>
    <dgm:cxn modelId="{5DEAA50E-2609-4928-AB8F-31FD9FD5525A}" type="presOf" srcId="{D78CCA78-9DA2-42F1-AEC8-9213A79BDB16}" destId="{B67C7AC4-871A-4760-B074-C6FFF1AE4B88}" srcOrd="0" destOrd="0" presId="urn:microsoft.com/office/officeart/2005/8/layout/hProcess7#1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DE261F7B-0B5C-46BC-BA77-012034E7AEE6}" type="presOf" srcId="{BD2FBB3C-F6C2-44FB-ADE3-293FFDDC2A2E}" destId="{8A888F45-C8AE-4A8A-A3D7-F262BDD201A1}" srcOrd="0" destOrd="0" presId="urn:microsoft.com/office/officeart/2005/8/layout/hProcess7#1"/>
    <dgm:cxn modelId="{FCC639DE-5B64-4223-8F55-2B714577250B}" type="presOf" srcId="{505724CF-73FE-4F1F-810B-DEF145202D2D}" destId="{1FF0F602-67EE-4345-B0E8-BA3974452871}" srcOrd="1" destOrd="0" presId="urn:microsoft.com/office/officeart/2005/8/layout/hProcess7#1"/>
    <dgm:cxn modelId="{53664CB0-51B6-4341-A1EC-B255C4577B38}" type="presParOf" srcId="{B67C7AC4-871A-4760-B074-C6FFF1AE4B88}" destId="{C931CD86-703F-4E52-933D-4E2C3BEB3AD1}" srcOrd="0" destOrd="0" presId="urn:microsoft.com/office/officeart/2005/8/layout/hProcess7#1"/>
    <dgm:cxn modelId="{E3E0D32C-56C9-4A80-9398-7BB70F2B9184}" type="presParOf" srcId="{C931CD86-703F-4E52-933D-4E2C3BEB3AD1}" destId="{096F2209-D10C-4F79-908C-5D1BAEA9A23A}" srcOrd="0" destOrd="0" presId="urn:microsoft.com/office/officeart/2005/8/layout/hProcess7#1"/>
    <dgm:cxn modelId="{6F148020-25B6-4DDB-BA36-C5EFDE0809C8}" type="presParOf" srcId="{C931CD86-703F-4E52-933D-4E2C3BEB3AD1}" destId="{E590F99E-92C5-46B6-B0C7-736F1F69C501}" srcOrd="1" destOrd="0" presId="urn:microsoft.com/office/officeart/2005/8/layout/hProcess7#1"/>
    <dgm:cxn modelId="{A094DBC8-C9FC-4B74-A54C-3A35ADB3BC03}" type="presParOf" srcId="{C931CD86-703F-4E52-933D-4E2C3BEB3AD1}" destId="{68291C39-98CF-4C26-AF02-71CD3F143A85}" srcOrd="2" destOrd="0" presId="urn:microsoft.com/office/officeart/2005/8/layout/hProcess7#1"/>
    <dgm:cxn modelId="{BEFEF39E-C58D-47FC-88D0-88D0827D0251}" type="presParOf" srcId="{B67C7AC4-871A-4760-B074-C6FFF1AE4B88}" destId="{44C8EFC8-9616-4BCA-AD53-578CD423B049}" srcOrd="1" destOrd="0" presId="urn:microsoft.com/office/officeart/2005/8/layout/hProcess7#1"/>
    <dgm:cxn modelId="{6745EFF8-9AA7-43B5-A713-072834B08505}" type="presParOf" srcId="{B67C7AC4-871A-4760-B074-C6FFF1AE4B88}" destId="{6C82AF67-9EEB-478C-B241-39FFB5E55847}" srcOrd="2" destOrd="0" presId="urn:microsoft.com/office/officeart/2005/8/layout/hProcess7#1"/>
    <dgm:cxn modelId="{8818452C-38E3-4881-8054-29939251DE14}" type="presParOf" srcId="{6C82AF67-9EEB-478C-B241-39FFB5E55847}" destId="{CF798112-0DF1-4A28-AF87-B4EDAD9115EA}" srcOrd="0" destOrd="0" presId="urn:microsoft.com/office/officeart/2005/8/layout/hProcess7#1"/>
    <dgm:cxn modelId="{E3406B9C-A5EE-4479-8259-E8BE639B818F}" type="presParOf" srcId="{6C82AF67-9EEB-478C-B241-39FFB5E55847}" destId="{2B84A8A5-74F8-480D-94D8-CF4F6CF6A2BB}" srcOrd="1" destOrd="0" presId="urn:microsoft.com/office/officeart/2005/8/layout/hProcess7#1"/>
    <dgm:cxn modelId="{3422F608-5227-4A80-9E87-84F6E1390AC6}" type="presParOf" srcId="{6C82AF67-9EEB-478C-B241-39FFB5E55847}" destId="{615C462B-17B8-44CB-AEFE-B08C42B565F1}" srcOrd="2" destOrd="0" presId="urn:microsoft.com/office/officeart/2005/8/layout/hProcess7#1"/>
    <dgm:cxn modelId="{8C8690B9-EF75-48D6-A78C-349BC5DF5C15}" type="presParOf" srcId="{B67C7AC4-871A-4760-B074-C6FFF1AE4B88}" destId="{D6B9E693-3958-4265-B5F6-003DF97A35B6}" srcOrd="3" destOrd="0" presId="urn:microsoft.com/office/officeart/2005/8/layout/hProcess7#1"/>
    <dgm:cxn modelId="{8649259C-C4E1-4951-8575-BEFB8D02D766}" type="presParOf" srcId="{B67C7AC4-871A-4760-B074-C6FFF1AE4B88}" destId="{DB418197-D0BE-47B7-9694-595B2A9E0E6D}" srcOrd="4" destOrd="0" presId="urn:microsoft.com/office/officeart/2005/8/layout/hProcess7#1"/>
    <dgm:cxn modelId="{3B2F1998-8A80-4231-856B-12C46E491321}" type="presParOf" srcId="{DB418197-D0BE-47B7-9694-595B2A9E0E6D}" destId="{12E2ED40-BA56-44F2-B8B5-07962D7B62DA}" srcOrd="0" destOrd="0" presId="urn:microsoft.com/office/officeart/2005/8/layout/hProcess7#1"/>
    <dgm:cxn modelId="{F3A4D030-1266-444D-B116-6A21E4A38793}" type="presParOf" srcId="{DB418197-D0BE-47B7-9694-595B2A9E0E6D}" destId="{1FF0F602-67EE-4345-B0E8-BA3974452871}" srcOrd="1" destOrd="0" presId="urn:microsoft.com/office/officeart/2005/8/layout/hProcess7#1"/>
    <dgm:cxn modelId="{BE83C5CC-C5D5-443A-B3BA-8CFAB7E836FE}" type="presParOf" srcId="{DB418197-D0BE-47B7-9694-595B2A9E0E6D}" destId="{4D8FDBE8-1841-4DEF-A99D-C9AD8E9E7F02}" srcOrd="2" destOrd="0" presId="urn:microsoft.com/office/officeart/2005/8/layout/hProcess7#1"/>
    <dgm:cxn modelId="{8F45899A-38A5-40BF-AAA2-95C83D060F35}" type="presParOf" srcId="{B67C7AC4-871A-4760-B074-C6FFF1AE4B88}" destId="{F9E632D0-4011-47BD-95A4-47F498668275}" srcOrd="5" destOrd="0" presId="urn:microsoft.com/office/officeart/2005/8/layout/hProcess7#1"/>
    <dgm:cxn modelId="{C4F4D2A1-68A2-4968-AD53-BF6E29ABF7DC}" type="presParOf" srcId="{B67C7AC4-871A-4760-B074-C6FFF1AE4B88}" destId="{BE523D06-0253-474D-B8AF-848FD006CB81}" srcOrd="6" destOrd="0" presId="urn:microsoft.com/office/officeart/2005/8/layout/hProcess7#1"/>
    <dgm:cxn modelId="{36CF4590-5036-4A7B-AF6C-1D2E38EEF485}" type="presParOf" srcId="{BE523D06-0253-474D-B8AF-848FD006CB81}" destId="{36620158-26A8-4440-8C53-02A3590FBFA3}" srcOrd="0" destOrd="0" presId="urn:microsoft.com/office/officeart/2005/8/layout/hProcess7#1"/>
    <dgm:cxn modelId="{7AE3D937-4BFD-4A04-9928-95C57F21DACD}" type="presParOf" srcId="{BE523D06-0253-474D-B8AF-848FD006CB81}" destId="{C974774E-453D-449E-925B-4B7BBDB809E0}" srcOrd="1" destOrd="0" presId="urn:microsoft.com/office/officeart/2005/8/layout/hProcess7#1"/>
    <dgm:cxn modelId="{4066823D-2B0D-4404-9925-3C127BDE40CD}" type="presParOf" srcId="{BE523D06-0253-474D-B8AF-848FD006CB81}" destId="{9D6AEF2B-D6F8-4485-BBC9-2AB3B847BC50}" srcOrd="2" destOrd="0" presId="urn:microsoft.com/office/officeart/2005/8/layout/hProcess7#1"/>
    <dgm:cxn modelId="{DEF712B8-F243-4704-BE8D-02DBDA07E4EA}" type="presParOf" srcId="{B67C7AC4-871A-4760-B074-C6FFF1AE4B88}" destId="{6F263B3D-6F8B-4E26-9A83-DDCC93C8E33F}" srcOrd="7" destOrd="0" presId="urn:microsoft.com/office/officeart/2005/8/layout/hProcess7#1"/>
    <dgm:cxn modelId="{6A6E80D8-D838-4831-8AC2-F42DE93043A2}" type="presParOf" srcId="{B67C7AC4-871A-4760-B074-C6FFF1AE4B88}" destId="{5D7BD143-31F1-45B3-AEAE-D0A6BD977A19}" srcOrd="8" destOrd="0" presId="urn:microsoft.com/office/officeart/2005/8/layout/hProcess7#1"/>
    <dgm:cxn modelId="{C5C3C193-C684-4254-94B2-03BC6A7A75AF}" type="presParOf" srcId="{5D7BD143-31F1-45B3-AEAE-D0A6BD977A19}" destId="{45C38728-0756-423A-8ECD-B358A4631EC7}" srcOrd="0" destOrd="0" presId="urn:microsoft.com/office/officeart/2005/8/layout/hProcess7#1"/>
    <dgm:cxn modelId="{37FC398E-F1A7-4A94-915E-0E0E5BACFE59}" type="presParOf" srcId="{5D7BD143-31F1-45B3-AEAE-D0A6BD977A19}" destId="{87B1C653-D4D0-4A40-A1B8-AD35928FDE82}" srcOrd="1" destOrd="0" presId="urn:microsoft.com/office/officeart/2005/8/layout/hProcess7#1"/>
    <dgm:cxn modelId="{6E9DB7CA-21C2-4262-8D43-EC466B1120DC}" type="presParOf" srcId="{5D7BD143-31F1-45B3-AEAE-D0A6BD977A19}" destId="{84DA51C8-E336-43A6-85C6-2E2063F21A08}" srcOrd="2" destOrd="0" presId="urn:microsoft.com/office/officeart/2005/8/layout/hProcess7#1"/>
    <dgm:cxn modelId="{DEDB4514-2046-4852-B6A8-2EDBD8B7EF7C}" type="presParOf" srcId="{B67C7AC4-871A-4760-B074-C6FFF1AE4B88}" destId="{4F448FC0-1546-4683-B73A-20EC7E767B06}" srcOrd="9" destOrd="0" presId="urn:microsoft.com/office/officeart/2005/8/layout/hProcess7#1"/>
    <dgm:cxn modelId="{078411FC-E8EF-474B-87F3-5E6FA9496B33}" type="presParOf" srcId="{B67C7AC4-871A-4760-B074-C6FFF1AE4B88}" destId="{5515F25F-CCC0-49C1-B81E-77F41A7A523F}" srcOrd="10" destOrd="0" presId="urn:microsoft.com/office/officeart/2005/8/layout/hProcess7#1"/>
    <dgm:cxn modelId="{28FBB452-1601-4600-BEC0-8BF24F20B90F}" type="presParOf" srcId="{5515F25F-CCC0-49C1-B81E-77F41A7A523F}" destId="{9A4AA286-5B36-43B2-9E4F-0155D8380522}" srcOrd="0" destOrd="0" presId="urn:microsoft.com/office/officeart/2005/8/layout/hProcess7#1"/>
    <dgm:cxn modelId="{C6136D53-2967-4A60-BD5D-4C86101D0E58}" type="presParOf" srcId="{5515F25F-CCC0-49C1-B81E-77F41A7A523F}" destId="{C46C996B-47C9-4568-AC00-BDD0DB61BA1F}" srcOrd="1" destOrd="0" presId="urn:microsoft.com/office/officeart/2005/8/layout/hProcess7#1"/>
    <dgm:cxn modelId="{B37CD5EE-4ED7-4769-99B0-D2AFC5080689}" type="presParOf" srcId="{5515F25F-CCC0-49C1-B81E-77F41A7A523F}" destId="{DEFFD39B-758D-4D4A-8740-D0182A7C15D5}" srcOrd="2" destOrd="0" presId="urn:microsoft.com/office/officeart/2005/8/layout/hProcess7#1"/>
    <dgm:cxn modelId="{69F0D85C-4BCF-400A-8CD4-3C0C729310C3}" type="presParOf" srcId="{B67C7AC4-871A-4760-B074-C6FFF1AE4B88}" destId="{2194D6D3-1134-4621-9547-33D9710434CC}" srcOrd="11" destOrd="0" presId="urn:microsoft.com/office/officeart/2005/8/layout/hProcess7#1"/>
    <dgm:cxn modelId="{494638AB-28F0-401D-8ADC-9EA3ED2CC41C}" type="presParOf" srcId="{B67C7AC4-871A-4760-B074-C6FFF1AE4B88}" destId="{6906BA5D-8DA2-4315-9B38-370AA9A32A76}" srcOrd="12" destOrd="0" presId="urn:microsoft.com/office/officeart/2005/8/layout/hProcess7#1"/>
    <dgm:cxn modelId="{1CC88CB3-024C-4937-B50F-C7E38E4327D9}" type="presParOf" srcId="{6906BA5D-8DA2-4315-9B38-370AA9A32A76}" destId="{8A888F45-C8AE-4A8A-A3D7-F262BDD201A1}" srcOrd="0" destOrd="0" presId="urn:microsoft.com/office/officeart/2005/8/layout/hProcess7#1"/>
    <dgm:cxn modelId="{5A756D8C-D102-4BD9-9886-117DD66E189E}" type="presParOf" srcId="{6906BA5D-8DA2-4315-9B38-370AA9A32A76}" destId="{297D5698-5F12-408C-BFAB-2F3D08D10994}" srcOrd="1" destOrd="0" presId="urn:microsoft.com/office/officeart/2005/8/layout/hProcess7#1"/>
    <dgm:cxn modelId="{608E06F0-D560-4613-97B0-3C0014EDD49D}" type="presParOf" srcId="{6906BA5D-8DA2-4315-9B38-370AA9A32A76}" destId="{F055BBE2-7269-4B64-837D-39BDE0CDDF45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334163" y="-618452"/>
          <a:ext cx="5163749" cy="5163749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34601" y="341163"/>
          <a:ext cx="2581075" cy="58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17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kern="1200" dirty="0"/>
            <a:t>Шрифт,</a:t>
          </a:r>
          <a:endParaRPr lang="uk-UA" sz="1700" i="1" kern="1200" dirty="0"/>
        </a:p>
      </dsp:txBody>
      <dsp:txXfrm>
        <a:off x="434601" y="341163"/>
        <a:ext cx="2581075" cy="589828"/>
      </dsp:txXfrm>
    </dsp:sp>
    <dsp:sp modelId="{27878C57-BBF6-4C22-88FA-1C3D4933722D}">
      <dsp:nvSpPr>
        <dsp:cNvPr id="0" name=""/>
        <dsp:cNvSpPr/>
      </dsp:nvSpPr>
      <dsp:spPr>
        <a:xfrm>
          <a:off x="65958" y="267434"/>
          <a:ext cx="737285" cy="7372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72764" y="1226059"/>
          <a:ext cx="2242913" cy="58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17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kern="1200" dirty="0"/>
            <a:t>Накреслення,</a:t>
          </a:r>
          <a:endParaRPr lang="uk-UA" sz="1700" i="1" kern="1200" dirty="0"/>
        </a:p>
      </dsp:txBody>
      <dsp:txXfrm>
        <a:off x="772764" y="1226059"/>
        <a:ext cx="2242913" cy="589828"/>
      </dsp:txXfrm>
    </dsp:sp>
    <dsp:sp modelId="{E63EBB38-5984-4F74-98F1-254621592311}">
      <dsp:nvSpPr>
        <dsp:cNvPr id="0" name=""/>
        <dsp:cNvSpPr/>
      </dsp:nvSpPr>
      <dsp:spPr>
        <a:xfrm>
          <a:off x="404121" y="1152331"/>
          <a:ext cx="737285" cy="7372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772764" y="2110956"/>
          <a:ext cx="2242913" cy="58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17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kern="1200" smtClean="0"/>
            <a:t>Розмір,</a:t>
          </a:r>
          <a:endParaRPr lang="uk-UA" sz="1700" i="1" kern="1200" dirty="0"/>
        </a:p>
      </dsp:txBody>
      <dsp:txXfrm>
        <a:off x="772764" y="2110956"/>
        <a:ext cx="2242913" cy="589828"/>
      </dsp:txXfrm>
    </dsp:sp>
    <dsp:sp modelId="{D13D7DA6-9D1E-4150-A6AE-C6ABC36166D5}">
      <dsp:nvSpPr>
        <dsp:cNvPr id="0" name=""/>
        <dsp:cNvSpPr/>
      </dsp:nvSpPr>
      <dsp:spPr>
        <a:xfrm>
          <a:off x="404121" y="2037227"/>
          <a:ext cx="737285" cy="73728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434601" y="2995852"/>
          <a:ext cx="2581075" cy="58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17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kern="1200" dirty="0"/>
            <a:t>Колір.</a:t>
          </a:r>
          <a:endParaRPr lang="uk-UA" sz="1700" i="1" kern="1200" dirty="0"/>
        </a:p>
      </dsp:txBody>
      <dsp:txXfrm>
        <a:off x="434601" y="2995852"/>
        <a:ext cx="2581075" cy="589828"/>
      </dsp:txXfrm>
    </dsp:sp>
    <dsp:sp modelId="{AA2029A9-878F-42BF-A694-5944B1AD983E}">
      <dsp:nvSpPr>
        <dsp:cNvPr id="0" name=""/>
        <dsp:cNvSpPr/>
      </dsp:nvSpPr>
      <dsp:spPr>
        <a:xfrm>
          <a:off x="65958" y="2922124"/>
          <a:ext cx="737285" cy="73728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243700" y="-651102"/>
          <a:ext cx="5056286" cy="5056286"/>
        </a:xfrm>
        <a:prstGeom prst="blockArc">
          <a:avLst>
            <a:gd name="adj1" fmla="val 18900000"/>
            <a:gd name="adj2" fmla="val 2700000"/>
            <a:gd name="adj3" fmla="val 427"/>
          </a:avLst>
        </a:pr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22581" y="375408"/>
          <a:ext cx="4279646" cy="750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596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/>
            <a:t>Вирівнювання,</a:t>
          </a:r>
          <a:endParaRPr lang="uk-UA" sz="2200" i="1" kern="1200" dirty="0"/>
        </a:p>
      </dsp:txBody>
      <dsp:txXfrm>
        <a:off x="522581" y="375408"/>
        <a:ext cx="4279646" cy="750816"/>
      </dsp:txXfrm>
    </dsp:sp>
    <dsp:sp modelId="{27878C57-BBF6-4C22-88FA-1C3D4933722D}">
      <dsp:nvSpPr>
        <dsp:cNvPr id="0" name=""/>
        <dsp:cNvSpPr/>
      </dsp:nvSpPr>
      <dsp:spPr>
        <a:xfrm>
          <a:off x="53320" y="281556"/>
          <a:ext cx="938520" cy="9385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95502" y="1501632"/>
          <a:ext cx="4006724" cy="750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596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/>
            <a:t>міжрядковий інтервал,</a:t>
          </a:r>
          <a:endParaRPr lang="uk-UA" sz="2200" i="1" kern="1200" dirty="0"/>
        </a:p>
      </dsp:txBody>
      <dsp:txXfrm>
        <a:off x="795502" y="1501632"/>
        <a:ext cx="4006724" cy="750816"/>
      </dsp:txXfrm>
    </dsp:sp>
    <dsp:sp modelId="{E63EBB38-5984-4F74-98F1-254621592311}">
      <dsp:nvSpPr>
        <dsp:cNvPr id="0" name=""/>
        <dsp:cNvSpPr/>
      </dsp:nvSpPr>
      <dsp:spPr>
        <a:xfrm>
          <a:off x="326242" y="1407780"/>
          <a:ext cx="938520" cy="938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522581" y="2627857"/>
          <a:ext cx="4279646" cy="750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596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smtClean="0"/>
            <a:t>відступи тощо.</a:t>
          </a:r>
          <a:endParaRPr lang="uk-UA" sz="2200" i="1" kern="1200" dirty="0"/>
        </a:p>
      </dsp:txBody>
      <dsp:txXfrm>
        <a:off x="522581" y="2627857"/>
        <a:ext cx="4279646" cy="750816"/>
      </dsp:txXfrm>
    </dsp:sp>
    <dsp:sp modelId="{D13D7DA6-9D1E-4150-A6AE-C6ABC36166D5}">
      <dsp:nvSpPr>
        <dsp:cNvPr id="0" name=""/>
        <dsp:cNvSpPr/>
      </dsp:nvSpPr>
      <dsp:spPr>
        <a:xfrm>
          <a:off x="53320" y="2534005"/>
          <a:ext cx="938520" cy="9385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F2209-D10C-4F79-908C-5D1BAEA9A23A}">
      <dsp:nvSpPr>
        <dsp:cNvPr id="0" name=""/>
        <dsp:cNvSpPr/>
      </dsp:nvSpPr>
      <dsp:spPr>
        <a:xfrm>
          <a:off x="3961" y="13963"/>
          <a:ext cx="2383146" cy="285977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smtClean="0"/>
            <a:t>1</a:t>
          </a:r>
          <a:endParaRPr lang="uk-UA" sz="2000" i="1" kern="1200" noProof="0" dirty="0"/>
        </a:p>
      </dsp:txBody>
      <dsp:txXfrm rot="16200000">
        <a:off x="-930231" y="948156"/>
        <a:ext cx="2345016" cy="476629"/>
      </dsp:txXfrm>
    </dsp:sp>
    <dsp:sp modelId="{68291C39-98CF-4C26-AF02-71CD3F143A85}">
      <dsp:nvSpPr>
        <dsp:cNvPr id="0" name=""/>
        <dsp:cNvSpPr/>
      </dsp:nvSpPr>
      <dsp:spPr>
        <a:xfrm>
          <a:off x="480591" y="13963"/>
          <a:ext cx="1775444" cy="2859775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000" i="1" kern="1200" noProof="0" smtClean="0"/>
            <a:t>Виділити відповідні абзаци; </a:t>
          </a:r>
          <a:endParaRPr lang="uk-UA" sz="2000" i="1" kern="1200" noProof="0" dirty="0"/>
        </a:p>
      </dsp:txBody>
      <dsp:txXfrm>
        <a:off x="480591" y="13963"/>
        <a:ext cx="1775444" cy="2859775"/>
      </dsp:txXfrm>
    </dsp:sp>
    <dsp:sp modelId="{12E2ED40-BA56-44F2-B8B5-07962D7B62DA}">
      <dsp:nvSpPr>
        <dsp:cNvPr id="0" name=""/>
        <dsp:cNvSpPr/>
      </dsp:nvSpPr>
      <dsp:spPr>
        <a:xfrm>
          <a:off x="2459889" y="27926"/>
          <a:ext cx="2383146" cy="285977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smtClean="0"/>
            <a:t>2</a:t>
          </a:r>
          <a:endParaRPr lang="uk-UA" sz="2000" i="1" kern="1200" noProof="0" dirty="0"/>
        </a:p>
      </dsp:txBody>
      <dsp:txXfrm rot="16200000">
        <a:off x="1525696" y="962119"/>
        <a:ext cx="2345016" cy="476629"/>
      </dsp:txXfrm>
    </dsp:sp>
    <dsp:sp modelId="{2B84A8A5-74F8-480D-94D8-CF4F6CF6A2BB}">
      <dsp:nvSpPr>
        <dsp:cNvPr id="0" name=""/>
        <dsp:cNvSpPr/>
      </dsp:nvSpPr>
      <dsp:spPr>
        <a:xfrm rot="5400000">
          <a:off x="2272246" y="2287412"/>
          <a:ext cx="420374" cy="35747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8FDBE8-1841-4DEF-A99D-C9AD8E9E7F02}">
      <dsp:nvSpPr>
        <dsp:cNvPr id="0" name=""/>
        <dsp:cNvSpPr/>
      </dsp:nvSpPr>
      <dsp:spPr>
        <a:xfrm>
          <a:off x="2936518" y="27926"/>
          <a:ext cx="1775444" cy="2859775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000" i="1" kern="1200" noProof="0" smtClean="0"/>
            <a:t>На вкладці  </a:t>
          </a:r>
          <a:r>
            <a:rPr lang="uk-UA" sz="2000" b="1" i="1" kern="1200" noProof="0" smtClean="0"/>
            <a:t>Основне</a:t>
          </a:r>
          <a:r>
            <a:rPr lang="uk-UA" sz="2000" i="1" kern="1200" noProof="0" smtClean="0"/>
            <a:t> у групі  </a:t>
          </a:r>
          <a:r>
            <a:rPr lang="uk-UA" sz="2000" b="1" i="1" kern="1200" noProof="0" smtClean="0"/>
            <a:t>Абзац</a:t>
          </a:r>
          <a:r>
            <a:rPr lang="uk-UA" sz="2000" i="1" kern="1200" noProof="0" smtClean="0"/>
            <a:t> вибрати команду  </a:t>
          </a:r>
          <a:r>
            <a:rPr lang="uk-UA" sz="2000" b="1" i="1" kern="1200" noProof="0" smtClean="0"/>
            <a:t>Маркери</a:t>
          </a:r>
          <a:r>
            <a:rPr lang="uk-UA" sz="2000" i="1" kern="1200" noProof="0" smtClean="0"/>
            <a:t> або </a:t>
          </a:r>
          <a:r>
            <a:rPr lang="uk-UA" sz="2000" b="1" i="1" kern="1200" noProof="0" smtClean="0"/>
            <a:t>Нумерація</a:t>
          </a:r>
          <a:r>
            <a:rPr lang="uk-UA" sz="2000" i="1" kern="1200" noProof="0" smtClean="0"/>
            <a:t>; </a:t>
          </a:r>
          <a:endParaRPr lang="uk-UA" sz="2000" i="1" kern="1200" noProof="0" dirty="0"/>
        </a:p>
      </dsp:txBody>
      <dsp:txXfrm>
        <a:off x="2936518" y="27926"/>
        <a:ext cx="1775444" cy="2859775"/>
      </dsp:txXfrm>
    </dsp:sp>
    <dsp:sp modelId="{45C38728-0756-423A-8ECD-B358A4631EC7}">
      <dsp:nvSpPr>
        <dsp:cNvPr id="0" name=""/>
        <dsp:cNvSpPr/>
      </dsp:nvSpPr>
      <dsp:spPr>
        <a:xfrm>
          <a:off x="4937075" y="13963"/>
          <a:ext cx="2383146" cy="285977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smtClean="0"/>
            <a:t>3</a:t>
          </a:r>
          <a:endParaRPr lang="uk-UA" sz="2000" i="1" kern="1200" noProof="0" dirty="0"/>
        </a:p>
      </dsp:txBody>
      <dsp:txXfrm rot="16200000">
        <a:off x="4002881" y="948156"/>
        <a:ext cx="2345016" cy="476629"/>
      </dsp:txXfrm>
    </dsp:sp>
    <dsp:sp modelId="{C974774E-453D-449E-925B-4B7BBDB809E0}">
      <dsp:nvSpPr>
        <dsp:cNvPr id="0" name=""/>
        <dsp:cNvSpPr/>
      </dsp:nvSpPr>
      <dsp:spPr>
        <a:xfrm rot="5400000">
          <a:off x="4738803" y="2287412"/>
          <a:ext cx="420374" cy="35747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DA51C8-E336-43A6-85C6-2E2063F21A08}">
      <dsp:nvSpPr>
        <dsp:cNvPr id="0" name=""/>
        <dsp:cNvSpPr/>
      </dsp:nvSpPr>
      <dsp:spPr>
        <a:xfrm>
          <a:off x="5413704" y="13963"/>
          <a:ext cx="1775444" cy="2859775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smtClean="0"/>
            <a:t>Кнопкою      відкрити список і вибрати символ для маркування або вид нумерації;</a:t>
          </a:r>
          <a:endParaRPr lang="uk-UA" sz="2000" i="1" kern="1200" noProof="0" dirty="0"/>
        </a:p>
      </dsp:txBody>
      <dsp:txXfrm>
        <a:off x="5413704" y="13963"/>
        <a:ext cx="1775444" cy="2859775"/>
      </dsp:txXfrm>
    </dsp:sp>
    <dsp:sp modelId="{8A888F45-C8AE-4A8A-A3D7-F262BDD201A1}">
      <dsp:nvSpPr>
        <dsp:cNvPr id="0" name=""/>
        <dsp:cNvSpPr/>
      </dsp:nvSpPr>
      <dsp:spPr>
        <a:xfrm>
          <a:off x="7403631" y="13963"/>
          <a:ext cx="2383146" cy="285977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smtClean="0"/>
            <a:t>4</a:t>
          </a:r>
          <a:endParaRPr lang="uk-UA" sz="2000" i="1" kern="1200" noProof="0" dirty="0"/>
        </a:p>
      </dsp:txBody>
      <dsp:txXfrm rot="16200000">
        <a:off x="6469438" y="948156"/>
        <a:ext cx="2345016" cy="476629"/>
      </dsp:txXfrm>
    </dsp:sp>
    <dsp:sp modelId="{C46C996B-47C9-4568-AC00-BDD0DB61BA1F}">
      <dsp:nvSpPr>
        <dsp:cNvPr id="0" name=""/>
        <dsp:cNvSpPr/>
      </dsp:nvSpPr>
      <dsp:spPr>
        <a:xfrm rot="5400000">
          <a:off x="7205360" y="2287412"/>
          <a:ext cx="420374" cy="35747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55BBE2-7269-4B64-837D-39BDE0CDDF45}">
      <dsp:nvSpPr>
        <dsp:cNvPr id="0" name=""/>
        <dsp:cNvSpPr/>
      </dsp:nvSpPr>
      <dsp:spPr>
        <a:xfrm>
          <a:off x="7880260" y="13963"/>
          <a:ext cx="1775444" cy="2859775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000" i="1" kern="1200" noProof="0" smtClean="0"/>
            <a:t>Клацнути кнопку  </a:t>
          </a:r>
          <a:r>
            <a:rPr lang="uk-UA" sz="2000" b="1" i="1" kern="1200" noProof="0" smtClean="0"/>
            <a:t>ОК</a:t>
          </a:r>
          <a:r>
            <a:rPr lang="uk-UA" sz="2000" i="1" kern="1200" noProof="0" smtClean="0"/>
            <a:t>. </a:t>
          </a:r>
          <a:endParaRPr lang="uk-UA" sz="2000" i="1" kern="1200" noProof="0" dirty="0"/>
        </a:p>
      </dsp:txBody>
      <dsp:txXfrm>
        <a:off x="7880260" y="13963"/>
        <a:ext cx="1775444" cy="2859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2879559"/>
            <a:ext cx="9906000" cy="4005431"/>
          </a:xfrm>
          <a:prstGeom prst="rect">
            <a:avLst/>
          </a:prstGeom>
          <a:gradFill>
            <a:gsLst>
              <a:gs pos="833">
                <a:schemeClr val="bg1"/>
              </a:gs>
              <a:gs pos="49000">
                <a:srgbClr val="FFFF00"/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58475" y="116634"/>
            <a:ext cx="5547526" cy="2595927"/>
          </a:xfrm>
        </p:spPr>
        <p:txBody>
          <a:bodyPr/>
          <a:lstStyle>
            <a:lvl1pPr algn="ctr">
              <a:defRPr sz="4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705350" y="3178175"/>
            <a:ext cx="4953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B50B-3705-4B77-895D-1505E85136B1}" type="slidenum">
              <a:rPr lang="en-US" smtClean="0"/>
              <a:pPr/>
              <a:t>‹№›</a:t>
            </a:fld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844" y="5831612"/>
            <a:ext cx="6174660" cy="991249"/>
          </a:xfrm>
          <a:prstGeom prst="rect">
            <a:avLst/>
          </a:prstGeom>
        </p:spPr>
      </p:pic>
      <p:pic>
        <p:nvPicPr>
          <p:cNvPr id="1026" name="Picture 2" descr="F:\Документи\Iнформатика\4\4 kl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5571" y="210939"/>
            <a:ext cx="5079978" cy="49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"/>
          <p:cNvSpPr txBox="1">
            <a:spLocks noChangeArrowheads="1"/>
          </p:cNvSpPr>
          <p:nvPr userDrawn="1"/>
        </p:nvSpPr>
        <p:spPr bwMode="auto">
          <a:xfrm>
            <a:off x="371475" y="6486537"/>
            <a:ext cx="173355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 userDrawn="1"/>
        </p:nvSpPr>
        <p:spPr>
          <a:xfrm>
            <a:off x="2538413" y="6486537"/>
            <a:ext cx="2352675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5121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161212" y="152400"/>
            <a:ext cx="2249488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12750" y="152400"/>
            <a:ext cx="6583363" cy="6337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149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152402"/>
            <a:ext cx="800735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95300" y="1241427"/>
            <a:ext cx="89154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384550" y="6553200"/>
            <a:ext cx="2311400" cy="234950"/>
          </a:xfrm>
        </p:spPr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8724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152402"/>
            <a:ext cx="800735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95300" y="1241427"/>
            <a:ext cx="89154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384550" y="6553200"/>
            <a:ext cx="2311400" cy="234950"/>
          </a:xfrm>
        </p:spPr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923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90600" y="274637"/>
            <a:ext cx="84201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84201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686550" y="6191252"/>
            <a:ext cx="2682875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444E9269-1560-433C-88F4-3A78CD881B3D}" type="datetimeFigureOut">
              <a:rPr lang="uk-UA" smtClean="0"/>
              <a:pPr/>
              <a:t>24.11.2018</a:t>
            </a:fld>
            <a:endParaRPr lang="uk-UA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90601" y="6172200"/>
            <a:ext cx="4292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6057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81002"/>
            <a:ext cx="89154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533527"/>
            <a:ext cx="437515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33527"/>
            <a:ext cx="437515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613527"/>
            <a:ext cx="2311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pPr/>
              <a:t>24.11.2018</a:t>
            </a:fld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3871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371475" y="6486537"/>
            <a:ext cx="173355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2538413" y="6486537"/>
            <a:ext cx="2352675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3938814" y="584395"/>
            <a:ext cx="5810664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88811" y="3184362"/>
            <a:ext cx="580042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245" y="134284"/>
            <a:ext cx="8007350" cy="563563"/>
          </a:xfrm>
        </p:spPr>
        <p:txBody>
          <a:bodyPr/>
          <a:lstStyle>
            <a:lvl1pPr>
              <a:defRPr sz="32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217113" y="6518003"/>
            <a:ext cx="507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0" i="1" dirty="0" smtClean="0">
                <a:latin typeface="+mn-lt"/>
              </a:rPr>
              <a:t>Допомога</a:t>
            </a:r>
            <a:r>
              <a:rPr lang="uk-UA" sz="1400" b="0" i="1" baseline="0" dirty="0" smtClean="0">
                <a:latin typeface="+mn-lt"/>
              </a:rPr>
              <a:t> при вивченні інформатики</a:t>
            </a:r>
            <a:endParaRPr lang="ru-RU" sz="1400" b="1" i="1" dirty="0">
              <a:latin typeface="+mn-lt"/>
            </a:endParaRPr>
          </a:p>
        </p:txBody>
      </p:sp>
      <p:pic>
        <p:nvPicPr>
          <p:cNvPr id="2050" name="Picture 2" descr="F:\Документи\Iнформатика\4\4 kl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95" y="6525342"/>
            <a:ext cx="300057" cy="2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167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12750" y="838200"/>
            <a:ext cx="64389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pPr/>
              <a:t>24.11.2018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2485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95300" y="1241427"/>
            <a:ext cx="437515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035550" y="1241427"/>
            <a:ext cx="437515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12750" y="838200"/>
            <a:ext cx="64389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pPr/>
              <a:t>24.11.2018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7173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116463" y="836712"/>
            <a:ext cx="64389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pPr/>
              <a:t>24.11.2018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7180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2351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3293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9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1177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82759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0460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9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211770" y="987427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82759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851650" y="6564315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095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5"/>
            <a:ext cx="9906000" cy="312737"/>
          </a:xfrm>
          <a:prstGeom prst="rect">
            <a:avLst/>
          </a:prstGeom>
          <a:solidFill>
            <a:srgbClr val="BEF4B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1612" y="8093"/>
            <a:ext cx="9906000" cy="836613"/>
          </a:xfrm>
          <a:prstGeom prst="rect">
            <a:avLst/>
          </a:prstGeom>
          <a:solidFill>
            <a:srgbClr val="3FFF96">
              <a:alpha val="93333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41427"/>
            <a:ext cx="89154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84550" y="6553200"/>
            <a:ext cx="23114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47067" y="70212"/>
            <a:ext cx="8007350" cy="6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uk-UA" dirty="0" smtClean="0"/>
              <a:t>Зразок заголовка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42"/>
          <a:stretch/>
        </p:blipFill>
        <p:spPr bwMode="auto">
          <a:xfrm>
            <a:off x="1" y="98285"/>
            <a:ext cx="1053131" cy="76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8662619" y="-18644"/>
            <a:ext cx="1248140" cy="1152129"/>
            <a:chOff x="6918670" y="4507524"/>
            <a:chExt cx="1152129" cy="1152129"/>
          </a:xfrm>
        </p:grpSpPr>
        <p:grpSp>
          <p:nvGrpSpPr>
            <p:cNvPr id="30" name="Группа 29"/>
            <p:cNvGrpSpPr/>
            <p:nvPr userDrawn="1"/>
          </p:nvGrpSpPr>
          <p:grpSpPr>
            <a:xfrm>
              <a:off x="6918670" y="4507524"/>
              <a:ext cx="1152129" cy="1152129"/>
              <a:chOff x="6300437" y="4512405"/>
              <a:chExt cx="1152129" cy="1152129"/>
            </a:xfrm>
          </p:grpSpPr>
          <p:sp>
            <p:nvSpPr>
              <p:cNvPr id="34" name="Oval 18"/>
              <p:cNvSpPr>
                <a:spLocks noChangeArrowheads="1"/>
              </p:cNvSpPr>
              <p:nvPr userDrawn="1"/>
            </p:nvSpPr>
            <p:spPr bwMode="gray">
              <a:xfrm>
                <a:off x="6300437" y="4512405"/>
                <a:ext cx="1152129" cy="11521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35" name="Picture 5"/>
              <p:cNvPicPr>
                <a:picLocks noChangeArrowheads="1"/>
              </p:cNvPicPr>
              <p:nvPr userDrawn="1"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571" r="4541"/>
              <a:stretch/>
            </p:blipFill>
            <p:spPr bwMode="auto">
              <a:xfrm>
                <a:off x="6339623" y="4562998"/>
                <a:ext cx="1041183" cy="1041183"/>
              </a:xfrm>
              <a:prstGeom prst="pie">
                <a:avLst>
                  <a:gd name="adj1" fmla="val 8137671"/>
                  <a:gd name="adj2" fmla="val 13545664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 descr="http://sostav.ua/app/public/images/news/2013/09/26/ftech_04.jpg?rand=0.23995255399495363"/>
              <p:cNvPicPr>
                <a:picLocks noChangeArrowheads="1"/>
              </p:cNvPicPr>
              <p:nvPr userDrawn="1"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6255" r="4165"/>
              <a:stretch/>
            </p:blipFill>
            <p:spPr bwMode="auto">
              <a:xfrm>
                <a:off x="6379058" y="4567879"/>
                <a:ext cx="1041183" cy="1041183"/>
              </a:xfrm>
              <a:prstGeom prst="pie">
                <a:avLst>
                  <a:gd name="adj1" fmla="val 18683118"/>
                  <a:gd name="adj2" fmla="val 2837652"/>
                </a:avLst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0"/>
              <p:cNvPicPr>
                <a:picLocks noChangeArrowheads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5911" y="4586390"/>
                <a:ext cx="1041183" cy="1041183"/>
              </a:xfrm>
              <a:prstGeom prst="pie">
                <a:avLst>
                  <a:gd name="adj1" fmla="val 2825822"/>
                  <a:gd name="adj2" fmla="val 8196733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12" descr="http://static1.repo.aif.ru/1/2c/271241/7e6dd6328aed1f24eda9283e4253632c.jpg"/>
              <p:cNvPicPr>
                <a:picLocks noChangeArrowheads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326" y="4548104"/>
                <a:ext cx="1041183" cy="1041183"/>
              </a:xfrm>
              <a:prstGeom prst="pie">
                <a:avLst>
                  <a:gd name="adj1" fmla="val 13533095"/>
                  <a:gd name="adj2" fmla="val 18752966"/>
                </a:avLst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/>
            <p:cNvGrpSpPr/>
            <p:nvPr userDrawn="1"/>
          </p:nvGrpSpPr>
          <p:grpSpPr>
            <a:xfrm>
              <a:off x="7313676" y="4794323"/>
              <a:ext cx="408411" cy="615553"/>
              <a:chOff x="5585091" y="3282173"/>
              <a:chExt cx="1722792" cy="2596574"/>
            </a:xfrm>
          </p:grpSpPr>
          <p:sp>
            <p:nvSpPr>
              <p:cNvPr id="32" name="Oval 23"/>
              <p:cNvSpPr>
                <a:spLocks noChangeArrowheads="1"/>
              </p:cNvSpPr>
              <p:nvPr/>
            </p:nvSpPr>
            <p:spPr bwMode="gray">
              <a:xfrm>
                <a:off x="5652120" y="3861048"/>
                <a:ext cx="1655763" cy="16557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5585091" y="3282173"/>
                <a:ext cx="1410618" cy="259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uk-UA" sz="3400" b="1" i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4</a:t>
                </a:r>
                <a:endParaRPr lang="uk-UA" sz="3400" b="1" i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8" name="TextBox 17"/>
          <p:cNvSpPr txBox="1"/>
          <p:nvPr userDrawn="1"/>
        </p:nvSpPr>
        <p:spPr>
          <a:xfrm>
            <a:off x="217113" y="6518003"/>
            <a:ext cx="507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0" i="1" dirty="0" smtClean="0">
                <a:latin typeface="+mn-lt"/>
              </a:rPr>
              <a:t>Допомога</a:t>
            </a:r>
            <a:r>
              <a:rPr lang="uk-UA" sz="1400" b="0" i="1" baseline="0" dirty="0" smtClean="0">
                <a:latin typeface="+mn-lt"/>
              </a:rPr>
              <a:t> при вивченні інформатики</a:t>
            </a:r>
            <a:endParaRPr lang="ru-RU" sz="1400" b="1" i="1" dirty="0">
              <a:latin typeface="+mn-lt"/>
            </a:endParaRPr>
          </a:p>
        </p:txBody>
      </p:sp>
      <p:pic>
        <p:nvPicPr>
          <p:cNvPr id="19" name="Picture 2" descr="F:\Документи\Iнформатика\4\4 klas.png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95" y="6525342"/>
            <a:ext cx="300057" cy="2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49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none" spc="0">
          <a:ln/>
          <a:solidFill>
            <a:schemeClr val="accent3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763386" y="668803"/>
            <a:ext cx="4974294" cy="1801607"/>
          </a:xfrm>
        </p:spPr>
        <p:txBody>
          <a:bodyPr>
            <a:noAutofit/>
          </a:bodyPr>
          <a:lstStyle/>
          <a:p>
            <a:r>
              <a:rPr lang="uk-UA" sz="4000" dirty="0">
                <a:effectLst/>
              </a:rPr>
              <a:t>Списки. Послідовні списки у текстах.</a:t>
            </a:r>
            <a:endParaRPr lang="ru-RU" sz="4000" dirty="0"/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02871" y="6175807"/>
            <a:ext cx="2512737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</a:rPr>
              <a:t>12</a:t>
            </a:r>
            <a:endParaRPr kumimoji="0" lang="uk-UA" sz="3600" b="1" i="1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AutoShape 2" descr="Картинки по запросу електронна бібліотека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електронна бібліотека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Картинки по запросу списки ико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0041" y="3593356"/>
            <a:ext cx="2253447" cy="225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ворд ико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436" y="340840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Списки та їх створення в</a:t>
            </a:r>
            <a:br>
              <a:rPr lang="uk-UA" dirty="0"/>
            </a:br>
            <a:r>
              <a:rPr lang="uk-UA" dirty="0"/>
              <a:t>текстовому документі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3"/>
            <a:ext cx="9790740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</a:t>
            </a:r>
            <a:r>
              <a:rPr lang="uk-UA" sz="2800" b="1" i="1" kern="0" dirty="0">
                <a:solidFill>
                  <a:srgbClr val="FFFF00"/>
                </a:solidFill>
              </a:rPr>
              <a:t>багаторівневих</a:t>
            </a:r>
            <a:r>
              <a:rPr lang="uk-UA" sz="2800" b="1" i="1" kern="0" dirty="0">
                <a:solidFill>
                  <a:srgbClr val="FFFFFF"/>
                </a:solidFill>
              </a:rPr>
              <a:t> списків в </a:t>
            </a:r>
            <a:r>
              <a:rPr lang="en-US" sz="2800" b="1" i="1" kern="0" dirty="0">
                <a:solidFill>
                  <a:srgbClr val="FFFF00"/>
                </a:solidFill>
              </a:rPr>
              <a:t>Word</a:t>
            </a:r>
            <a:r>
              <a:rPr lang="ru-RU" sz="2800" b="1" i="1" kern="0" dirty="0">
                <a:solidFill>
                  <a:srgbClr val="FFFFFF"/>
                </a:solidFill>
              </a:rPr>
              <a:t>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06" y="1780535"/>
            <a:ext cx="3228104" cy="449353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Пори року: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Зима</a:t>
            </a:r>
          </a:p>
          <a:p>
            <a:pPr marL="971550" lvl="1" indent="-50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Грудень</a:t>
            </a:r>
          </a:p>
          <a:p>
            <a:pPr marL="971550" lvl="1" indent="-50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Січень</a:t>
            </a:r>
          </a:p>
          <a:p>
            <a:pPr marL="971550" lvl="1" indent="-50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Лютий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Весна</a:t>
            </a:r>
          </a:p>
          <a:p>
            <a:pPr marL="971550" lvl="1" indent="-50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Березень</a:t>
            </a:r>
          </a:p>
          <a:p>
            <a:pPr marL="971550" lvl="1" indent="-50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Квітень</a:t>
            </a:r>
          </a:p>
          <a:p>
            <a:pPr marL="971550" lvl="1" indent="-50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Травень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Літо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Осінь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9825" y="1780535"/>
            <a:ext cx="3228104" cy="449353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Пори року: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Зима</a:t>
            </a:r>
          </a:p>
          <a:p>
            <a:pPr marL="9819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Грудень</a:t>
            </a:r>
          </a:p>
          <a:p>
            <a:pPr marL="9819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Січень</a:t>
            </a:r>
          </a:p>
          <a:p>
            <a:pPr marL="9819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Лютий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Весна</a:t>
            </a:r>
          </a:p>
          <a:p>
            <a:pPr marL="9819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Березень</a:t>
            </a:r>
          </a:p>
          <a:p>
            <a:pPr marL="9819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Квітень</a:t>
            </a:r>
          </a:p>
          <a:p>
            <a:pPr marL="9819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Травень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Літо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Осінь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1143" y="1780535"/>
            <a:ext cx="3228104" cy="449353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Пори року: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Зима</a:t>
            </a:r>
          </a:p>
          <a:p>
            <a:pPr marL="46755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1.1 Грудень</a:t>
            </a:r>
          </a:p>
          <a:p>
            <a:pPr marL="46755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1.2 Січень</a:t>
            </a:r>
          </a:p>
          <a:p>
            <a:pPr marL="46755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1.3. Лютий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Весна</a:t>
            </a:r>
          </a:p>
          <a:p>
            <a:pPr marL="46755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2.1 Березень</a:t>
            </a:r>
          </a:p>
          <a:p>
            <a:pPr marL="46755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2.2 Квітень</a:t>
            </a:r>
          </a:p>
          <a:p>
            <a:pPr marL="46755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2.3 Травень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Літо</a:t>
            </a:r>
          </a:p>
          <a:p>
            <a:pPr marL="514350" lvl="0" indent="-7200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600" i="1" kern="0" dirty="0">
                <a:solidFill>
                  <a:srgbClr val="FFFFFF"/>
                </a:solidFill>
              </a:rPr>
              <a:t>Осінь</a:t>
            </a:r>
          </a:p>
        </p:txBody>
      </p:sp>
    </p:spTree>
    <p:extLst>
      <p:ext uri="{BB962C8B-B14F-4D97-AF65-F5344CB8AC3E}">
        <p14:creationId xmlns:p14="http://schemas.microsoft.com/office/powerpoint/2010/main" xmlns="" val="146710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553" y="3986545"/>
            <a:ext cx="83820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Для створення списку із введеного тексту потрібно: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29083369"/>
              </p:ext>
            </p:extLst>
          </p:nvPr>
        </p:nvGraphicFramePr>
        <p:xfrm>
          <a:off x="58507" y="993183"/>
          <a:ext cx="9790740" cy="2887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Групувати 2"/>
          <p:cNvGrpSpPr/>
          <p:nvPr/>
        </p:nvGrpSpPr>
        <p:grpSpPr>
          <a:xfrm>
            <a:off x="6841656" y="1218222"/>
            <a:ext cx="326536" cy="379781"/>
            <a:chOff x="3831771" y="1650784"/>
            <a:chExt cx="482600" cy="482600"/>
          </a:xfrm>
        </p:grpSpPr>
        <p:sp>
          <p:nvSpPr>
            <p:cNvPr id="9" name="Прямокутник 8"/>
            <p:cNvSpPr/>
            <p:nvPr/>
          </p:nvSpPr>
          <p:spPr>
            <a:xfrm>
              <a:off x="3831771" y="1650784"/>
              <a:ext cx="482600" cy="48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/>
            </a:p>
          </p:txBody>
        </p:sp>
        <p:sp>
          <p:nvSpPr>
            <p:cNvPr id="10" name="Рівнобедрений трикутник 9"/>
            <p:cNvSpPr/>
            <p:nvPr/>
          </p:nvSpPr>
          <p:spPr>
            <a:xfrm rot="10800000">
              <a:off x="3844745" y="1697632"/>
              <a:ext cx="456651" cy="39366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00" dirty="0"/>
            </a:p>
          </p:txBody>
        </p:sp>
      </p:grpSp>
      <p:sp>
        <p:nvSpPr>
          <p:cNvPr id="12" name="Прямокутник 11"/>
          <p:cNvSpPr/>
          <p:nvPr/>
        </p:nvSpPr>
        <p:spPr>
          <a:xfrm>
            <a:off x="1128308" y="4237971"/>
            <a:ext cx="711125" cy="254883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369794" y="4482221"/>
            <a:ext cx="1074615" cy="22800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72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F2209-D10C-4F79-908C-5D1BAEA9A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096F2209-D10C-4F79-908C-5D1BAEA9A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291C39-98CF-4C26-AF02-71CD3F143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68291C39-98CF-4C26-AF02-71CD3F143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84A8A5-74F8-480D-94D8-CF4F6CF6A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2B84A8A5-74F8-480D-94D8-CF4F6CF6A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E2ED40-BA56-44F2-B8B5-07962D7B6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12E2ED40-BA56-44F2-B8B5-07962D7B6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8FDBE8-1841-4DEF-A99D-C9AD8E9E7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4D8FDBE8-1841-4DEF-A99D-C9AD8E9E7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4774E-453D-449E-925B-4B7BBDB80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C974774E-453D-449E-925B-4B7BBDB809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C38728-0756-423A-8ECD-B358A4631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45C38728-0756-423A-8ECD-B358A4631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DA51C8-E336-43A6-85C6-2E2063F21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84DA51C8-E336-43A6-85C6-2E2063F21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6C996B-47C9-4568-AC00-BDD0DB61B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C46C996B-47C9-4568-AC00-BDD0DB61BA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888F45-C8AE-4A8A-A3D7-F262BDD20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8A888F45-C8AE-4A8A-A3D7-F262BDD20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55BBE2-7269-4B64-837D-39BDE0CDD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F055BBE2-7269-4B64-837D-39BDE0CDD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2" r="1770"/>
          <a:stretch/>
        </p:blipFill>
        <p:spPr bwMode="auto">
          <a:xfrm>
            <a:off x="2243470" y="4765855"/>
            <a:ext cx="5685668" cy="151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списків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07" y="1196764"/>
            <a:ext cx="9790740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 списку </a:t>
            </a:r>
            <a:r>
              <a:rPr lang="uk-UA" sz="2800" b="1" i="1" kern="0" dirty="0">
                <a:solidFill>
                  <a:srgbClr val="FFFFFF"/>
                </a:solidFill>
              </a:rPr>
              <a:t>для тексту, що буде вводитись, потрібно спочатку вибрати тип маркера або номера — з’явиться позначка першого абзацу.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2520231" y="5025645"/>
            <a:ext cx="1605202" cy="1250476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1184" y="3174454"/>
            <a:ext cx="2176678" cy="461665"/>
          </a:xfrm>
          <a:prstGeom prst="wedgeRectCallout">
            <a:avLst>
              <a:gd name="adj1" fmla="val 60506"/>
              <a:gd name="adj2" fmla="val 35831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Маркери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4343473" y="5025645"/>
            <a:ext cx="1653290" cy="1250476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1014" y="3174454"/>
            <a:ext cx="2176678" cy="461665"/>
          </a:xfrm>
          <a:prstGeom prst="wedgeRectCallout">
            <a:avLst>
              <a:gd name="adj1" fmla="val 21292"/>
              <a:gd name="adj2" fmla="val 36751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Нумерація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6247739" y="5059347"/>
            <a:ext cx="1503396" cy="1216774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9921" y="3174455"/>
            <a:ext cx="2778435" cy="830997"/>
          </a:xfrm>
          <a:prstGeom prst="wedgeRectCallout">
            <a:avLst>
              <a:gd name="adj1" fmla="val -36687"/>
              <a:gd name="adj2" fmla="val 17429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Багаторівневий список</a:t>
            </a:r>
          </a:p>
        </p:txBody>
      </p:sp>
    </p:spTree>
    <p:extLst>
      <p:ext uri="{BB962C8B-B14F-4D97-AF65-F5344CB8AC3E}">
        <p14:creationId xmlns:p14="http://schemas.microsoft.com/office/powerpoint/2010/main" xmlns="" val="396732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4" r="4576"/>
          <a:stretch/>
        </p:blipFill>
        <p:spPr bwMode="auto">
          <a:xfrm>
            <a:off x="1839432" y="4039929"/>
            <a:ext cx="6826103" cy="193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Списки та їх створення в</a:t>
            </a:r>
            <a:br>
              <a:rPr lang="uk-UA" dirty="0"/>
            </a:br>
            <a:r>
              <a:rPr lang="uk-UA" dirty="0"/>
              <a:t>текстовому документі</a:t>
            </a:r>
          </a:p>
        </p:txBody>
      </p:sp>
      <p:grpSp>
        <p:nvGrpSpPr>
          <p:cNvPr id="12" name="Групувати 11"/>
          <p:cNvGrpSpPr/>
          <p:nvPr/>
        </p:nvGrpSpPr>
        <p:grpSpPr>
          <a:xfrm>
            <a:off x="22232" y="1196763"/>
            <a:ext cx="9790740" cy="2308324"/>
            <a:chOff x="72008" y="1196763"/>
            <a:chExt cx="12050142" cy="2308324"/>
          </a:xfrm>
        </p:grpSpPr>
        <p:sp>
          <p:nvSpPr>
            <p:cNvPr id="6" name="TextBox 5"/>
            <p:cNvSpPr txBox="1"/>
            <p:nvPr/>
          </p:nvSpPr>
          <p:spPr>
            <a:xfrm>
              <a:off x="72008" y="1196763"/>
              <a:ext cx="12050142" cy="2308324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Для вибору іншого виду маркера чи номера слід вибрати кнопку     біля потрібного типу списку та у відкритому переліку </a:t>
              </a:r>
              <a:r>
                <a:rPr lang="uk-UA" sz="2400" b="1" i="1" kern="0" dirty="0">
                  <a:solidFill>
                    <a:srgbClr val="FFFF00"/>
                  </a:solidFill>
                </a:rPr>
                <a:t>Бібліотека маркерів </a:t>
              </a:r>
              <a:r>
                <a:rPr lang="uk-UA" sz="2400" b="1" i="1" kern="0" dirty="0">
                  <a:solidFill>
                    <a:srgbClr val="FFFFFF"/>
                  </a:solidFill>
                </a:rPr>
                <a:t>або </a:t>
              </a:r>
              <a:r>
                <a:rPr lang="uk-UA" sz="2400" b="1" i="1" kern="0" dirty="0">
                  <a:solidFill>
                    <a:srgbClr val="FFFF00"/>
                  </a:solidFill>
                </a:rPr>
                <a:t>Бібліотека нумерованих списків </a:t>
              </a:r>
              <a:r>
                <a:rPr lang="uk-UA" sz="2400" b="1" i="1" kern="0" dirty="0">
                  <a:solidFill>
                    <a:srgbClr val="FFFFFF"/>
                  </a:solidFill>
                </a:rPr>
                <a:t>вибрати потрібний варіант оформлення. Після цього можна вводити перший елемент списку.</a:t>
              </a:r>
            </a:p>
          </p:txBody>
        </p:sp>
        <p:sp>
          <p:nvSpPr>
            <p:cNvPr id="9" name="Рівнобедрений трикутник 8"/>
            <p:cNvSpPr/>
            <p:nvPr/>
          </p:nvSpPr>
          <p:spPr>
            <a:xfrm rot="10800000">
              <a:off x="3971523" y="1750203"/>
              <a:ext cx="342848" cy="283761"/>
            </a:xfrm>
            <a:prstGeom prst="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600" dirty="0"/>
            </a:p>
          </p:txBody>
        </p:sp>
      </p:grpSp>
      <p:sp>
        <p:nvSpPr>
          <p:cNvPr id="14" name="Прямокутник 13"/>
          <p:cNvSpPr/>
          <p:nvPr/>
        </p:nvSpPr>
        <p:spPr>
          <a:xfrm>
            <a:off x="3498039" y="4704426"/>
            <a:ext cx="469315" cy="606569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5888926" y="4704428"/>
            <a:ext cx="469315" cy="606569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7992866" y="4704427"/>
            <a:ext cx="469315" cy="606569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35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списків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25" y="2597796"/>
            <a:ext cx="3228104" cy="3579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817" y="2476540"/>
            <a:ext cx="2190155" cy="3934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093" y="2476540"/>
            <a:ext cx="2306241" cy="396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506" y="1243257"/>
            <a:ext cx="3228104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Маркер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9825" y="1243257"/>
            <a:ext cx="3228104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Нумерація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1143" y="1243257"/>
            <a:ext cx="3228104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Багаторівневий</a:t>
            </a:r>
          </a:p>
        </p:txBody>
      </p:sp>
    </p:spTree>
    <p:extLst>
      <p:ext uri="{BB962C8B-B14F-4D97-AF65-F5344CB8AC3E}">
        <p14:creationId xmlns:p14="http://schemas.microsoft.com/office/powerpoint/2010/main" xmlns="" val="102570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списків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07" y="1196764"/>
            <a:ext cx="9790740" cy="95410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автоматичного створення списку </a:t>
            </a:r>
            <a:r>
              <a:rPr lang="uk-UA" sz="2800" b="1" i="1" kern="0" dirty="0">
                <a:solidFill>
                  <a:srgbClr val="FFFFFF"/>
                </a:solidFill>
              </a:rPr>
              <a:t>потрібно ввести символи: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507" y="2444052"/>
            <a:ext cx="9753426" cy="362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575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110"/>
          <a:stretch/>
        </p:blipFill>
        <p:spPr bwMode="auto">
          <a:xfrm>
            <a:off x="356218" y="3473184"/>
            <a:ext cx="5927623" cy="29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списків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07" y="1196764"/>
            <a:ext cx="9790740" cy="10156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Для </a:t>
            </a:r>
            <a:r>
              <a:rPr lang="uk-UA" sz="2000" b="1" i="1" kern="0" dirty="0">
                <a:solidFill>
                  <a:srgbClr val="FFFF00"/>
                </a:solidFill>
              </a:rPr>
              <a:t>створення багаторівневих списків </a:t>
            </a:r>
            <a:r>
              <a:rPr lang="uk-UA" sz="2000" b="1" i="1" kern="0" dirty="0">
                <a:solidFill>
                  <a:srgbClr val="FFFFFF"/>
                </a:solidFill>
              </a:rPr>
              <a:t>застосовують інструмент </a:t>
            </a:r>
            <a:r>
              <a:rPr lang="uk-UA" sz="2000" b="1" i="1" kern="0" dirty="0">
                <a:solidFill>
                  <a:srgbClr val="FFFF00"/>
                </a:solidFill>
              </a:rPr>
              <a:t>Багаторівневий список</a:t>
            </a:r>
            <a:r>
              <a:rPr lang="uk-UA" sz="2000" b="1" i="1" kern="0" dirty="0">
                <a:solidFill>
                  <a:srgbClr val="FFFFFF"/>
                </a:solidFill>
              </a:rPr>
              <a:t>. Усього в багаторівневому списку може бути до 9 рівнів нумерації.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4902950" y="4073208"/>
            <a:ext cx="308343" cy="376050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7730" y="2360082"/>
            <a:ext cx="5300527" cy="923330"/>
          </a:xfrm>
          <a:prstGeom prst="wedgeRectCallout">
            <a:avLst>
              <a:gd name="adj1" fmla="val -7805"/>
              <a:gd name="adj2" fmla="val 13170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Зменшити відступ (перехід на рівень вище)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або сполучення клавіш </a:t>
            </a:r>
            <a:r>
              <a:rPr lang="en-US" b="1" i="1" kern="0" dirty="0">
                <a:solidFill>
                  <a:srgbClr val="FFFFFF"/>
                </a:solidFill>
              </a:rPr>
              <a:t>Shift +  Tab</a:t>
            </a:r>
            <a:r>
              <a:rPr lang="uk-UA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5211293" y="4073208"/>
            <a:ext cx="318977" cy="376050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9166" y="4942739"/>
            <a:ext cx="4459711" cy="923330"/>
          </a:xfrm>
          <a:prstGeom prst="wedgeRectCallout">
            <a:avLst>
              <a:gd name="adj1" fmla="val -44900"/>
              <a:gd name="adj2" fmla="val -10261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Збільшити відступ (перехід на рівень нижче)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або клавіша </a:t>
            </a:r>
            <a:r>
              <a:rPr lang="en-US" b="1" i="1" kern="0" dirty="0">
                <a:solidFill>
                  <a:srgbClr val="FFFFFF"/>
                </a:solidFill>
              </a:rPr>
              <a:t>Tab</a:t>
            </a:r>
            <a:endParaRPr lang="uk-UA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45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списків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07" y="1196763"/>
            <a:ext cx="9790740" cy="193899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</a:t>
            </a:r>
            <a:r>
              <a:rPr lang="uk-UA" sz="2400" b="1" i="1" kern="0" dirty="0">
                <a:solidFill>
                  <a:srgbClr val="FFFF00"/>
                </a:solidFill>
              </a:rPr>
              <a:t>відміни нумерації одного абзацу</a:t>
            </a:r>
            <a:r>
              <a:rPr lang="uk-UA" sz="2400" b="1" i="1" kern="0" dirty="0">
                <a:solidFill>
                  <a:srgbClr val="FFFFFF"/>
                </a:solidFill>
              </a:rPr>
              <a:t>  потрібно клацнути мишею в межах абзацу і вимкнути кнопку списку або вилучити номер (маркер). </a:t>
            </a:r>
            <a:endParaRPr lang="uk-UA" sz="2400" b="1" i="1" kern="0" dirty="0" smtClean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rgbClr val="FFFFFF"/>
                </a:solidFill>
              </a:rPr>
              <a:t>Для </a:t>
            </a:r>
            <a:r>
              <a:rPr lang="uk-UA" sz="2400" b="1" i="1" kern="0" dirty="0">
                <a:solidFill>
                  <a:srgbClr val="FFFF00"/>
                </a:solidFill>
              </a:rPr>
              <a:t>відміни нумерації кількох абзаців  </a:t>
            </a:r>
            <a:r>
              <a:rPr lang="uk-UA" sz="2400" b="1" i="1" kern="0" dirty="0">
                <a:solidFill>
                  <a:srgbClr val="FFFFFF"/>
                </a:solidFill>
              </a:rPr>
              <a:t>слід їх виділити і вимкнути кнопку списку.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53" y="4145101"/>
            <a:ext cx="3895537" cy="214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3736302" y="4597026"/>
            <a:ext cx="602208" cy="718893"/>
          </a:xfrm>
          <a:prstGeom prst="rect">
            <a:avLst/>
          </a:prstGeom>
          <a:solidFill>
            <a:schemeClr val="tx1">
              <a:lumMod val="40000"/>
              <a:lumOff val="60000"/>
              <a:alpha val="33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619223" y="5315919"/>
            <a:ext cx="581427" cy="659579"/>
          </a:xfrm>
          <a:prstGeom prst="rect">
            <a:avLst/>
          </a:prstGeom>
          <a:solidFill>
            <a:schemeClr val="tx1">
              <a:lumMod val="40000"/>
              <a:lumOff val="60000"/>
              <a:alpha val="33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а виноска 9"/>
          <p:cNvSpPr/>
          <p:nvPr/>
        </p:nvSpPr>
        <p:spPr>
          <a:xfrm>
            <a:off x="1146264" y="3924358"/>
            <a:ext cx="2344728" cy="550570"/>
          </a:xfrm>
          <a:prstGeom prst="wedgeRectCallout">
            <a:avLst>
              <a:gd name="adj1" fmla="val 62154"/>
              <a:gd name="adj2" fmla="val 11522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BackSpace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а виноска 10"/>
          <p:cNvSpPr/>
          <p:nvPr/>
        </p:nvSpPr>
        <p:spPr>
          <a:xfrm>
            <a:off x="5413043" y="4747149"/>
            <a:ext cx="1701647" cy="553858"/>
          </a:xfrm>
          <a:prstGeom prst="wedgeRectCallout">
            <a:avLst>
              <a:gd name="adj1" fmla="val -67266"/>
              <a:gd name="adj2" fmla="val 11229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Delete 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1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138499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квадраті провели два відрізки, які з'єднують протилежні вершини. Скільки отримали трикутників?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1158406" y="2652302"/>
            <a:ext cx="2870336" cy="3532721"/>
          </a:xfrm>
          <a:prstGeom prst="rect">
            <a:avLst/>
          </a:prstGeom>
          <a:solidFill>
            <a:schemeClr val="accent6">
              <a:alpha val="27000"/>
            </a:schemeClr>
          </a:solidFill>
          <a:ln w="57150">
            <a:solidFill>
              <a:srgbClr val="990099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1158406" y="2652302"/>
            <a:ext cx="2870336" cy="3532721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2" name="Пряма сполучна лінія 11"/>
          <p:cNvCxnSpPr/>
          <p:nvPr/>
        </p:nvCxnSpPr>
        <p:spPr>
          <a:xfrm flipV="1">
            <a:off x="1158406" y="2652302"/>
            <a:ext cx="2870336" cy="3532721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138425" y="4373967"/>
            <a:ext cx="3389363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8 трикутників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7910" y="3540900"/>
            <a:ext cx="3394346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xmlns="" val="62929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Перестав букви у правильному порядку та відгадай, які слова закодовано. </a:t>
            </a:r>
            <a:r>
              <a:rPr lang="uk-UA" sz="2400" b="1" i="1" kern="0" dirty="0" err="1">
                <a:solidFill>
                  <a:srgbClr val="FFFFFF"/>
                </a:solidFill>
              </a:rPr>
              <a:t>Запиши</a:t>
            </a:r>
            <a:r>
              <a:rPr lang="uk-UA" sz="2400" b="1" i="1" kern="0" dirty="0">
                <a:solidFill>
                  <a:srgbClr val="FFFFFF"/>
                </a:solidFill>
              </a:rPr>
              <a:t> їх.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0779" y="2496325"/>
            <a:ext cx="4201634" cy="646986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КАРРЕМ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5529" y="2496324"/>
            <a:ext cx="4201634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kern="0" dirty="0" smtClean="0">
                <a:solidFill>
                  <a:srgbClr val="FFFFFF"/>
                </a:solidFill>
              </a:rPr>
              <a:t>МАРКЕР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0779" y="3504437"/>
            <a:ext cx="4201634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СКОПИС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5529" y="3504437"/>
            <a:ext cx="4201634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СПИСОК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0779" y="4426830"/>
            <a:ext cx="4201634" cy="64698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МАТРОФ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5529" y="4426829"/>
            <a:ext cx="4201634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ФОРМАТ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50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uk-UA" i="1" kern="0" dirty="0"/>
              <a:t> Закінчи речення.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42589" y="2575650"/>
            <a:ext cx="4803102" cy="1077218"/>
          </a:xfrm>
          <a:prstGeom prst="rect">
            <a:avLst/>
          </a:prstGeom>
          <a:solidFill>
            <a:srgbClr val="7030A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Форматування</a:t>
            </a:r>
            <a:r>
              <a:rPr kumimoji="0" lang="uk-UA" sz="32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тексту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2020" y="1334332"/>
            <a:ext cx="9484240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Збільшення</a:t>
            </a:r>
            <a:r>
              <a:rPr kumimoji="0" lang="uk-UA" sz="32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букв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uk-UA" sz="32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змінення кольору букв ..</a:t>
            </a: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40177" y="4996732"/>
            <a:ext cx="6007927" cy="584775"/>
          </a:xfrm>
          <a:prstGeom prst="rect">
            <a:avLst/>
          </a:prstGeom>
          <a:solidFill>
            <a:srgbClr val="7030A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kern="0" dirty="0" smtClean="0">
                <a:solidFill>
                  <a:srgbClr val="FFFFFF"/>
                </a:solidFill>
              </a:rPr>
              <a:t>Редагування тексту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7638" y="3816968"/>
            <a:ext cx="8913005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kern="0" dirty="0" smtClean="0">
                <a:solidFill>
                  <a:srgbClr val="FFFFFF"/>
                </a:solidFill>
                <a:latin typeface="Verdana"/>
              </a:rPr>
              <a:t>Видалення, вирізування, копіювання – це …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82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З'єднай лініями зображення сполучень клавіш із назвами команд, що їм відповідають.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324" y="2348880"/>
            <a:ext cx="1157745" cy="9587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6307" y="2348880"/>
            <a:ext cx="823356" cy="9460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307" y="3813932"/>
            <a:ext cx="804428" cy="9460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4759" y="5293611"/>
            <a:ext cx="835975" cy="9334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324" y="3813932"/>
            <a:ext cx="1157745" cy="9587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324" y="5278984"/>
            <a:ext cx="1157745" cy="958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15976" y="2489423"/>
            <a:ext cx="561784" cy="6469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95246" y="3953042"/>
            <a:ext cx="561784" cy="6469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21389" y="5434863"/>
            <a:ext cx="561784" cy="6469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57260" y="2592288"/>
            <a:ext cx="3054723" cy="715089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Вирізати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7260" y="4044603"/>
            <a:ext cx="3054723" cy="715089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Копіювати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1270" y="5511953"/>
            <a:ext cx="3054723" cy="715089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Вставити</a:t>
            </a:r>
          </a:p>
        </p:txBody>
      </p:sp>
      <p:cxnSp>
        <p:nvCxnSpPr>
          <p:cNvPr id="21" name="Пряма зі стрілкою 20"/>
          <p:cNvCxnSpPr>
            <a:stCxn id="9" idx="3"/>
          </p:cNvCxnSpPr>
          <p:nvPr/>
        </p:nvCxnSpPr>
        <p:spPr>
          <a:xfrm>
            <a:off x="4679663" y="2821924"/>
            <a:ext cx="877597" cy="16151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>
            <a:stCxn id="10" idx="3"/>
            <a:endCxn id="20" idx="1"/>
          </p:cNvCxnSpPr>
          <p:nvPr/>
        </p:nvCxnSpPr>
        <p:spPr>
          <a:xfrm>
            <a:off x="4660735" y="4286976"/>
            <a:ext cx="900535" cy="158252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 зі стрілкою 22"/>
          <p:cNvCxnSpPr>
            <a:stCxn id="11" idx="3"/>
            <a:endCxn id="18" idx="1"/>
          </p:cNvCxnSpPr>
          <p:nvPr/>
        </p:nvCxnSpPr>
        <p:spPr>
          <a:xfrm flipV="1">
            <a:off x="4660734" y="2949833"/>
            <a:ext cx="896526" cy="281049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171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Повторюємо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8507" y="1196762"/>
            <a:ext cx="6384823" cy="403187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3200" dirty="0" smtClean="0">
                <a:solidFill>
                  <a:schemeClr val="bg1"/>
                </a:solidFill>
              </a:rPr>
              <a:t>Що таке список і для чого він потрібний?</a:t>
            </a:r>
            <a:endParaRPr lang="uk-UA" sz="3200" dirty="0">
              <a:solidFill>
                <a:schemeClr val="bg1"/>
              </a:solidFill>
            </a:endParaRP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3200" kern="0" dirty="0" smtClean="0">
                <a:solidFill>
                  <a:schemeClr val="bg1"/>
                </a:solidFill>
              </a:rPr>
              <a:t>Які бувають види списків?</a:t>
            </a:r>
            <a:endParaRPr lang="uk-UA" sz="3200" kern="0" dirty="0">
              <a:solidFill>
                <a:schemeClr val="bg1"/>
              </a:solidFill>
            </a:endParaRPr>
          </a:p>
          <a:p>
            <a:pPr marL="514350" lvl="0" indent="-514350" algn="just">
              <a:buFont typeface="+mj-lt"/>
              <a:buAutoNum type="arabicPeriod"/>
              <a:defRPr/>
            </a:pPr>
            <a:r>
              <a:rPr lang="uk-UA" sz="3200" kern="0" dirty="0" smtClean="0">
                <a:solidFill>
                  <a:schemeClr val="bg1"/>
                </a:solidFill>
              </a:rPr>
              <a:t>Чим відрізняється нумерований список від маркованого?</a:t>
            </a:r>
          </a:p>
          <a:p>
            <a:pPr marL="514350" lvl="0" indent="-514350" algn="just">
              <a:buFont typeface="+mj-lt"/>
              <a:buAutoNum type="arabicPeriod"/>
              <a:defRPr/>
            </a:pPr>
            <a:r>
              <a:rPr lang="uk-UA" sz="3200" kern="0" dirty="0" smtClean="0">
                <a:solidFill>
                  <a:schemeClr val="bg1"/>
                </a:solidFill>
              </a:rPr>
              <a:t>Для чого потрібний багаторівневий список?</a:t>
            </a:r>
          </a:p>
        </p:txBody>
      </p:sp>
      <p:pic>
        <p:nvPicPr>
          <p:cNvPr id="11" name="Picture 2" descr="F:\Документи\Sait\сайт кабінет\icons\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330" y="1270847"/>
            <a:ext cx="39523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488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Фізкультхвилинка</a:t>
            </a:r>
            <a:endParaRPr lang="uk-UA" dirty="0"/>
          </a:p>
        </p:txBody>
      </p:sp>
      <p:pic>
        <p:nvPicPr>
          <p:cNvPr id="7170" name="Picture 2" descr="http://37.xn--d1aueo.xn--p1ai/img/skolio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4" r="6797"/>
          <a:stretch/>
        </p:blipFill>
        <p:spPr bwMode="auto">
          <a:xfrm>
            <a:off x="1" y="1067594"/>
            <a:ext cx="4860131" cy="537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4860132" y="1693474"/>
            <a:ext cx="5045869" cy="4125904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 ж там, хто ж там вже стомився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наліво похилився?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Треба дружно всім нам стати,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Фізкультпаузу почати.	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Руки в боки, вгору, вниз,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Раз, два, три – не помились.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Руки вгору, руки в боки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зроби чотири кроки.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Вище руки підніми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спокійно опусти.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Плесніть, діти кілька раз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роботу – все гаразд.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21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/>
              <a:t>Працюємо за комп’ютером</a:t>
            </a:r>
          </a:p>
        </p:txBody>
      </p:sp>
      <p:pic>
        <p:nvPicPr>
          <p:cNvPr id="6146" name="Picture 2" descr="F:\Документи\Sait\сайт кабінет\icons\техніка безпе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514" y="980728"/>
            <a:ext cx="906359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137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763386" y="668803"/>
            <a:ext cx="4974294" cy="1801607"/>
          </a:xfrm>
        </p:spPr>
        <p:txBody>
          <a:bodyPr>
            <a:noAutofit/>
          </a:bodyPr>
          <a:lstStyle/>
          <a:p>
            <a:r>
              <a:rPr lang="uk-UA" sz="4000" dirty="0" smtClean="0">
                <a:effectLst/>
              </a:rPr>
              <a:t>Дякую</a:t>
            </a:r>
            <a:br>
              <a:rPr lang="uk-UA" sz="4000" dirty="0" smtClean="0">
                <a:effectLst/>
              </a:rPr>
            </a:br>
            <a:r>
              <a:rPr lang="uk-UA" sz="4000" smtClean="0">
                <a:effectLst/>
              </a:rPr>
              <a:t>за увагу!!!</a:t>
            </a:r>
            <a:endParaRPr lang="ru-RU" sz="4000" dirty="0"/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02871" y="6175807"/>
            <a:ext cx="2512737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</a:rPr>
              <a:t>12</a:t>
            </a:r>
            <a:endParaRPr kumimoji="0" lang="uk-UA" sz="3600" b="1" i="1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AutoShape 2" descr="Картинки по запросу електронна бібліотека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електронна бібліотека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Картинки по запросу списки ико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0041" y="3593356"/>
            <a:ext cx="2253447" cy="225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ворд ико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436" y="340840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170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346" y="443412"/>
            <a:ext cx="2853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65A43"/>
                </a:solidFill>
              </a:rPr>
              <a:t> 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1227161" y="1485645"/>
            <a:ext cx="8176146" cy="1789818"/>
          </a:xfrm>
          <a:prstGeom prst="cloudCallout">
            <a:avLst>
              <a:gd name="adj1" fmla="val 9547"/>
              <a:gd name="adj2" fmla="val 8995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Молодці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  <p:pic>
        <p:nvPicPr>
          <p:cNvPr id="1026" name="Picture 2" descr="http://www.karaoke-city.ru/images/sm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9447" y="2784145"/>
            <a:ext cx="3696271" cy="323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94428" y="6596390"/>
            <a:ext cx="1858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4428" y="6465585"/>
            <a:ext cx="1858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977358"/>
                </a:solidFill>
              </a:rPr>
              <a:t> </a:t>
            </a:r>
            <a:endParaRPr lang="ru-RU" sz="1100" dirty="0">
              <a:solidFill>
                <a:srgbClr val="9773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07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Повторюємо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8507" y="1196762"/>
            <a:ext cx="6618740" cy="34163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  <a:defRPr/>
            </a:pPr>
            <a:r>
              <a:rPr lang="uk-UA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 можна виконувати над текстом?</a:t>
            </a:r>
            <a:endParaRPr lang="uk-UA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3600" i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 таке  форматування  тексту?</a:t>
            </a:r>
            <a:endParaRPr lang="uk-UA" sz="3600" i="1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lvl="0" indent="-514350" algn="just">
              <a:buFont typeface="+mj-lt"/>
              <a:buAutoNum type="arabicPeriod"/>
              <a:defRPr/>
            </a:pPr>
            <a:r>
              <a:rPr lang="uk-UA" sz="3600" i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 таке редагування тексту?</a:t>
            </a:r>
            <a:endParaRPr lang="uk-UA" sz="3600" i="1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 descr="F:\Документи\Sait\сайт кабінет\icons\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330" y="1270847"/>
            <a:ext cx="39523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998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07" y="1196763"/>
            <a:ext cx="979074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Усі текстові об’єкти мають властивості.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358" y="1942744"/>
            <a:ext cx="485251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Властивості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символу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9579" y="1925624"/>
            <a:ext cx="485251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Властивості абзацу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149627559"/>
              </p:ext>
            </p:extLst>
          </p:nvPr>
        </p:nvGraphicFramePr>
        <p:xfrm>
          <a:off x="145539" y="2448845"/>
          <a:ext cx="3067232" cy="3926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1957054428"/>
              </p:ext>
            </p:extLst>
          </p:nvPr>
        </p:nvGraphicFramePr>
        <p:xfrm>
          <a:off x="5039579" y="2465965"/>
          <a:ext cx="4852519" cy="375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17635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4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4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4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Graphic spid="9" grpId="0">
        <p:bldSub>
          <a:bldDgm bld="one"/>
        </p:bldSub>
      </p:bldGraphic>
      <p:bldGraphic spid="1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писок де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0443" y="2790935"/>
            <a:ext cx="3705557" cy="370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списків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07" y="1196764"/>
            <a:ext cx="9790740" cy="138499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вигляді списків подають упорядковану інформацію, наприклад, різноманітні переліки, інструкції, плани заходів тощо.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738" y="2961056"/>
            <a:ext cx="6241311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Список</a:t>
            </a:r>
            <a:r>
              <a:rPr lang="uk-UA" sz="2800" b="1" i="1" kern="0" dirty="0">
                <a:solidFill>
                  <a:srgbClr val="FFFFFF"/>
                </a:solidFill>
              </a:rPr>
              <a:t> — це послідовність абзаців, що мають спільну позначку (маркер або стиль нумерації).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89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списків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Програма </a:t>
            </a:r>
            <a:r>
              <a:rPr lang="uk-UA" sz="2400" b="1" i="1" kern="0" dirty="0">
                <a:solidFill>
                  <a:srgbClr val="FFFF00"/>
                </a:solidFill>
              </a:rPr>
              <a:t>Word</a:t>
            </a:r>
            <a:r>
              <a:rPr lang="uk-UA" sz="2400" b="1" i="1" kern="0" dirty="0">
                <a:solidFill>
                  <a:srgbClr val="FFFFFF"/>
                </a:solidFill>
              </a:rPr>
              <a:t> надає можливість створювати такі списки: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06" y="2390131"/>
            <a:ext cx="322810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Маркований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9825" y="2390131"/>
            <a:ext cx="322810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Нумерований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1143" y="2390131"/>
            <a:ext cx="322810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Багаторівневий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06" y="3154304"/>
            <a:ext cx="3228104" cy="304698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 початку кожного абзацу стоїть спеціальний символ — </a:t>
            </a:r>
            <a:r>
              <a:rPr lang="uk-UA" sz="2400" b="1" i="1" kern="0" dirty="0">
                <a:solidFill>
                  <a:srgbClr val="FFFF00"/>
                </a:solidFill>
              </a:rPr>
              <a:t>маркер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9825" y="3154304"/>
            <a:ext cx="3228104" cy="304698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 початку кожного абзацу стоїть порядковий </a:t>
            </a:r>
            <a:r>
              <a:rPr lang="uk-UA" sz="2400" b="1" i="1" kern="0" dirty="0">
                <a:solidFill>
                  <a:srgbClr val="FFFF00"/>
                </a:solidFill>
              </a:rPr>
              <a:t>номер</a:t>
            </a:r>
            <a:r>
              <a:rPr lang="uk-UA" sz="2400" b="1" i="1" kern="0" dirty="0">
                <a:solidFill>
                  <a:srgbClr val="FFFFFF"/>
                </a:solidFill>
              </a:rPr>
              <a:t> або </a:t>
            </a:r>
            <a:r>
              <a:rPr lang="uk-UA" sz="2400" b="1" i="1" kern="0" dirty="0">
                <a:solidFill>
                  <a:srgbClr val="FFFF00"/>
                </a:solidFill>
              </a:rPr>
              <a:t>літера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1143" y="3152613"/>
            <a:ext cx="3228104" cy="304698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 початку кожного абзацу стоїть його </a:t>
            </a:r>
            <a:r>
              <a:rPr lang="uk-UA" sz="2400" b="1" i="1" kern="0" dirty="0">
                <a:solidFill>
                  <a:srgbClr val="FFFF00"/>
                </a:solidFill>
              </a:rPr>
              <a:t>номер</a:t>
            </a:r>
            <a:r>
              <a:rPr lang="uk-UA" sz="2400" b="1" i="1" kern="0" dirty="0">
                <a:solidFill>
                  <a:srgbClr val="FFFFFF"/>
                </a:solidFill>
              </a:rPr>
              <a:t> або </a:t>
            </a:r>
            <a:r>
              <a:rPr lang="uk-UA" sz="2400" b="1" i="1" kern="0" dirty="0">
                <a:solidFill>
                  <a:srgbClr val="FFFF00"/>
                </a:solidFill>
              </a:rPr>
              <a:t>маркер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залежно від </a:t>
            </a:r>
            <a:r>
              <a:rPr lang="uk-UA" sz="2400" b="1" i="1" kern="0" dirty="0">
                <a:solidFill>
                  <a:srgbClr val="FFFF00"/>
                </a:solidFill>
              </a:rPr>
              <a:t>рівня</a:t>
            </a:r>
            <a:r>
              <a:rPr lang="uk-UA" sz="2400" b="1" i="1" kern="0" dirty="0">
                <a:solidFill>
                  <a:srgbClr val="FFFFFF"/>
                </a:solidFill>
              </a:rPr>
              <a:t>, який він займає у списку</a:t>
            </a:r>
          </a:p>
        </p:txBody>
      </p:sp>
    </p:spTree>
    <p:extLst>
      <p:ext uri="{BB962C8B-B14F-4D97-AF65-F5344CB8AC3E}">
        <p14:creationId xmlns:p14="http://schemas.microsoft.com/office/powerpoint/2010/main" xmlns="" val="275572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Списки та їх створення в</a:t>
            </a:r>
            <a:br>
              <a:rPr lang="uk-UA" dirty="0"/>
            </a:br>
            <a:r>
              <a:rPr lang="uk-UA" dirty="0"/>
              <a:t>текстовому документі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3"/>
            <a:ext cx="9790740" cy="5232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</a:t>
            </a:r>
            <a:r>
              <a:rPr lang="uk-UA" sz="2800" b="1" i="1" kern="0" dirty="0">
                <a:solidFill>
                  <a:srgbClr val="FFFF00"/>
                </a:solidFill>
              </a:rPr>
              <a:t>маркованих</a:t>
            </a:r>
            <a:r>
              <a:rPr lang="uk-UA" sz="2800" b="1" i="1" kern="0" dirty="0">
                <a:solidFill>
                  <a:srgbClr val="FFFFFF"/>
                </a:solidFill>
              </a:rPr>
              <a:t> списку в </a:t>
            </a:r>
            <a:r>
              <a:rPr lang="en-US" sz="2800" b="1" i="1" kern="0" dirty="0">
                <a:solidFill>
                  <a:srgbClr val="FFFF00"/>
                </a:solidFill>
              </a:rPr>
              <a:t>Word</a:t>
            </a:r>
            <a:r>
              <a:rPr lang="ru-RU" sz="2800" b="1" i="1" kern="0" dirty="0">
                <a:solidFill>
                  <a:srgbClr val="FFFFFF"/>
                </a:solidFill>
              </a:rPr>
              <a:t>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07" y="1780536"/>
            <a:ext cx="3228104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Пори року: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Зима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Весна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Літо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Осінь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9825" y="1780536"/>
            <a:ext cx="3228104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Пори року: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Зима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Весна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Літо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Осінь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1143" y="1780536"/>
            <a:ext cx="3228104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Пори року: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Зима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Весна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Літо</a:t>
            </a:r>
          </a:p>
          <a:p>
            <a:pPr marL="7200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Осінь</a:t>
            </a:r>
          </a:p>
        </p:txBody>
      </p:sp>
      <p:pic>
        <p:nvPicPr>
          <p:cNvPr id="2050" name="Picture 2" descr="Картинки по запросу список де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114" y="4027305"/>
            <a:ext cx="6003951" cy="22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744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Списки та їх створення в</a:t>
            </a:r>
            <a:br>
              <a:rPr lang="uk-UA" dirty="0"/>
            </a:br>
            <a:r>
              <a:rPr lang="uk-UA" dirty="0"/>
              <a:t>текстовому документі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3"/>
            <a:ext cx="9790740" cy="5232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</a:t>
            </a:r>
            <a:r>
              <a:rPr lang="uk-UA" sz="2800" b="1" i="1" kern="0" dirty="0">
                <a:solidFill>
                  <a:srgbClr val="FFFF00"/>
                </a:solidFill>
              </a:rPr>
              <a:t>нумерованих</a:t>
            </a:r>
            <a:r>
              <a:rPr lang="uk-UA" sz="2800" b="1" i="1" kern="0" dirty="0">
                <a:solidFill>
                  <a:srgbClr val="FFFFFF"/>
                </a:solidFill>
              </a:rPr>
              <a:t> списків в </a:t>
            </a:r>
            <a:r>
              <a:rPr lang="en-US" sz="2800" b="1" i="1" kern="0" dirty="0">
                <a:solidFill>
                  <a:srgbClr val="FFFF00"/>
                </a:solidFill>
              </a:rPr>
              <a:t>Word</a:t>
            </a:r>
            <a:r>
              <a:rPr lang="ru-RU" sz="2800" b="1" i="1" kern="0" dirty="0">
                <a:solidFill>
                  <a:srgbClr val="FFFFFF"/>
                </a:solidFill>
              </a:rPr>
              <a:t>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06" y="1795047"/>
            <a:ext cx="3228104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Міста: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 smtClean="0">
                <a:solidFill>
                  <a:srgbClr val="FFFFFF"/>
                </a:solidFill>
              </a:rPr>
              <a:t>Львів</a:t>
            </a:r>
            <a:endParaRPr lang="uk-UA" sz="2800" i="1" kern="0" dirty="0">
              <a:solidFill>
                <a:srgbClr val="FFFFFF"/>
              </a:solidFill>
            </a:endParaRP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Київ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 smtClean="0">
                <a:solidFill>
                  <a:srgbClr val="FFFFFF"/>
                </a:solidFill>
              </a:rPr>
              <a:t>Харків</a:t>
            </a:r>
            <a:endParaRPr lang="uk-UA" sz="2800" i="1" kern="0" dirty="0">
              <a:solidFill>
                <a:srgbClr val="FFFFFF"/>
              </a:solidFill>
            </a:endParaRP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i="1" kern="0" dirty="0" smtClean="0">
                <a:solidFill>
                  <a:srgbClr val="FFFFFF"/>
                </a:solidFill>
              </a:rPr>
              <a:t>Одеса</a:t>
            </a:r>
            <a:endParaRPr lang="uk-UA" sz="2800" i="1" kern="0" dirty="0">
              <a:solidFill>
                <a:srgbClr val="FFFFFF"/>
              </a:solidFill>
            </a:endParaRP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9825" y="1795047"/>
            <a:ext cx="3228104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Об'єкти документа: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символ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абзац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сторінка</a:t>
            </a:r>
          </a:p>
          <a:p>
            <a:pPr marL="72000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докумен</a:t>
            </a:r>
            <a:r>
              <a:rPr lang="uk-UA" sz="2800" b="1" i="1" kern="0" dirty="0">
                <a:solidFill>
                  <a:srgbClr val="FFFFFF"/>
                </a:solidFill>
              </a:rPr>
              <a:t>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1143" y="1795047"/>
            <a:ext cx="3228104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Зміст підручника:</a:t>
            </a:r>
          </a:p>
          <a:p>
            <a:pPr marL="900000" lvl="0" indent="-7920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Пункт 1.</a:t>
            </a:r>
          </a:p>
          <a:p>
            <a:pPr marL="900000" lvl="0" indent="-7920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Пункт 2.</a:t>
            </a:r>
          </a:p>
          <a:p>
            <a:pPr marL="900000" lvl="0" indent="-7920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Пункт 3.</a:t>
            </a:r>
          </a:p>
          <a:p>
            <a:pPr marL="900000" lvl="0" indent="-7920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Пункт 4.</a:t>
            </a:r>
          </a:p>
          <a:p>
            <a:pPr marL="900000" lvl="0" indent="-7920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 descr="Картинки по запросу список дел нумерованн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7330" y="4556621"/>
            <a:ext cx="2088727" cy="20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389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4-korsh">
  <a:themeElements>
    <a:clrScheme name="Другая 68">
      <a:dk1>
        <a:srgbClr val="00843C"/>
      </a:dk1>
      <a:lt1>
        <a:srgbClr val="FFFFFF"/>
      </a:lt1>
      <a:dk2>
        <a:srgbClr val="B2B2B2"/>
      </a:dk2>
      <a:lt2>
        <a:srgbClr val="B2B2B2"/>
      </a:lt2>
      <a:accent1>
        <a:srgbClr val="35C9C2"/>
      </a:accent1>
      <a:accent2>
        <a:srgbClr val="398AC7"/>
      </a:accent2>
      <a:accent3>
        <a:srgbClr val="091B2D"/>
      </a:accent3>
      <a:accent4>
        <a:srgbClr val="4D6900"/>
      </a:accent4>
      <a:accent5>
        <a:srgbClr val="00421D"/>
      </a:accent5>
      <a:accent6>
        <a:srgbClr val="00B050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4-korsh</Template>
  <TotalTime>70416</TotalTime>
  <Words>634</Words>
  <Application>Microsoft Office PowerPoint</Application>
  <PresentationFormat>Аркуш A4 (210x297 мм)</PresentationFormat>
  <Paragraphs>182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4-korsh</vt:lpstr>
      <vt:lpstr>Списки. Послідовні списки у текстах.</vt:lpstr>
      <vt:lpstr> Закінчи речення.</vt:lpstr>
      <vt:lpstr>Слайд 3</vt:lpstr>
      <vt:lpstr>Повторюємо </vt:lpstr>
      <vt:lpstr>Повторюємо</vt:lpstr>
      <vt:lpstr>Створення списків</vt:lpstr>
      <vt:lpstr>Створення списків</vt:lpstr>
      <vt:lpstr>Списки та їх створення в текстовому документі</vt:lpstr>
      <vt:lpstr>Списки та їх створення в текстовому документі</vt:lpstr>
      <vt:lpstr>Списки та їх створення в текстовому документі</vt:lpstr>
      <vt:lpstr>Для створення списку із введеного тексту потрібно: </vt:lpstr>
      <vt:lpstr>Створення списків</vt:lpstr>
      <vt:lpstr>Списки та їх створення в текстовому документі</vt:lpstr>
      <vt:lpstr>Створення списків</vt:lpstr>
      <vt:lpstr>Створення списків</vt:lpstr>
      <vt:lpstr>Створення списків</vt:lpstr>
      <vt:lpstr>Редагування списків </vt:lpstr>
      <vt:lpstr>Запитання і завдання</vt:lpstr>
      <vt:lpstr>Запитання і завдання</vt:lpstr>
      <vt:lpstr>Запитання і завдання</vt:lpstr>
      <vt:lpstr>Повторюємо </vt:lpstr>
      <vt:lpstr>Фізкультхвилинка</vt:lpstr>
      <vt:lpstr>Працюємо за комп’ютером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vchytel-inf.at.ua</dc:creator>
  <cp:lastModifiedBy>дом</cp:lastModifiedBy>
  <cp:revision>489</cp:revision>
  <dcterms:created xsi:type="dcterms:W3CDTF">2016-06-06T19:48:43Z</dcterms:created>
  <dcterms:modified xsi:type="dcterms:W3CDTF">2018-11-24T18:53:49Z</dcterms:modified>
</cp:coreProperties>
</file>