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97" r:id="rId2"/>
    <p:sldId id="299" r:id="rId3"/>
    <p:sldId id="257" r:id="rId4"/>
    <p:sldId id="300" r:id="rId5"/>
    <p:sldId id="301" r:id="rId6"/>
    <p:sldId id="302" r:id="rId7"/>
    <p:sldId id="258" r:id="rId8"/>
    <p:sldId id="275" r:id="rId9"/>
    <p:sldId id="303" r:id="rId10"/>
    <p:sldId id="285" r:id="rId11"/>
    <p:sldId id="304" r:id="rId12"/>
    <p:sldId id="294" r:id="rId13"/>
    <p:sldId id="288" r:id="rId14"/>
    <p:sldId id="287" r:id="rId15"/>
    <p:sldId id="289" r:id="rId16"/>
    <p:sldId id="290" r:id="rId17"/>
    <p:sldId id="305" r:id="rId18"/>
    <p:sldId id="262" r:id="rId19"/>
    <p:sldId id="307" r:id="rId20"/>
    <p:sldId id="308" r:id="rId21"/>
    <p:sldId id="309" r:id="rId22"/>
    <p:sldId id="29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84332"/>
    <a:srgbClr val="765A4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56" autoAdjust="0"/>
    <p:restoredTop sz="94660"/>
  </p:normalViewPr>
  <p:slideViewPr>
    <p:cSldViewPr snapToGrid="0">
      <p:cViewPr>
        <p:scale>
          <a:sx n="100" d="100"/>
          <a:sy n="100" d="100"/>
        </p:scale>
        <p:origin x="-1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763DF0-876A-48D5-8B93-0888CBF1BC0D}" type="doc">
      <dgm:prSet loTypeId="urn:microsoft.com/office/officeart/2005/8/layout/radial5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B7D1D9-DF00-4D10-A532-4A6DB48AC225}">
      <dgm:prSet phldrT="[Текст]"/>
      <dgm:spPr/>
      <dgm:t>
        <a:bodyPr/>
        <a:lstStyle/>
        <a:p>
          <a:r>
            <a:rPr lang="uk-UA" dirty="0" smtClean="0"/>
            <a:t>Властивості інформації</a:t>
          </a:r>
          <a:endParaRPr lang="ru-RU" dirty="0"/>
        </a:p>
      </dgm:t>
    </dgm:pt>
    <dgm:pt modelId="{E7A804C7-9028-4375-8371-A01424EBDAE9}" type="parTrans" cxnId="{84E602B1-8470-4A10-883E-330ABCE67AFD}">
      <dgm:prSet/>
      <dgm:spPr/>
      <dgm:t>
        <a:bodyPr/>
        <a:lstStyle/>
        <a:p>
          <a:endParaRPr lang="ru-RU"/>
        </a:p>
      </dgm:t>
    </dgm:pt>
    <dgm:pt modelId="{39C04954-1907-4ECD-A62C-C65D966ECBF7}" type="sibTrans" cxnId="{84E602B1-8470-4A10-883E-330ABCE67AFD}">
      <dgm:prSet/>
      <dgm:spPr/>
      <dgm:t>
        <a:bodyPr/>
        <a:lstStyle/>
        <a:p>
          <a:endParaRPr lang="ru-RU"/>
        </a:p>
      </dgm:t>
    </dgm:pt>
    <dgm:pt modelId="{1474C5AB-6897-45C1-A09E-FF82D049C2A6}">
      <dgm:prSet phldrT="[Текст]"/>
      <dgm:spPr/>
      <dgm:t>
        <a:bodyPr/>
        <a:lstStyle/>
        <a:p>
          <a:r>
            <a:rPr lang="uk-UA" dirty="0" smtClean="0"/>
            <a:t>Корисність </a:t>
          </a:r>
          <a:endParaRPr lang="ru-RU" dirty="0"/>
        </a:p>
      </dgm:t>
    </dgm:pt>
    <dgm:pt modelId="{BB281542-6CDD-459E-A231-39CB2BC7B0B3}" type="parTrans" cxnId="{EE872D32-DCE8-487A-8D6E-3C23CB57ECA2}">
      <dgm:prSet/>
      <dgm:spPr/>
      <dgm:t>
        <a:bodyPr/>
        <a:lstStyle/>
        <a:p>
          <a:endParaRPr lang="ru-RU"/>
        </a:p>
      </dgm:t>
    </dgm:pt>
    <dgm:pt modelId="{2A31777F-7C05-4E3C-AF92-6ADE1C40C6D4}" type="sibTrans" cxnId="{EE872D32-DCE8-487A-8D6E-3C23CB57ECA2}">
      <dgm:prSet/>
      <dgm:spPr/>
      <dgm:t>
        <a:bodyPr/>
        <a:lstStyle/>
        <a:p>
          <a:endParaRPr lang="ru-RU"/>
        </a:p>
      </dgm:t>
    </dgm:pt>
    <dgm:pt modelId="{6704C28E-BC0F-4FD8-845A-F21EB9A3929B}">
      <dgm:prSet phldrT="[Текст]"/>
      <dgm:spPr/>
      <dgm:t>
        <a:bodyPr/>
        <a:lstStyle/>
        <a:p>
          <a:r>
            <a:rPr lang="uk-UA" dirty="0" smtClean="0"/>
            <a:t>Повнота </a:t>
          </a:r>
          <a:endParaRPr lang="ru-RU" dirty="0"/>
        </a:p>
      </dgm:t>
    </dgm:pt>
    <dgm:pt modelId="{5377D930-F023-4E20-90B2-BA4746B434A8}" type="parTrans" cxnId="{267FA463-FCD2-4616-91B4-49959DE7ECBC}">
      <dgm:prSet/>
      <dgm:spPr/>
      <dgm:t>
        <a:bodyPr/>
        <a:lstStyle/>
        <a:p>
          <a:endParaRPr lang="ru-RU"/>
        </a:p>
      </dgm:t>
    </dgm:pt>
    <dgm:pt modelId="{3922037E-A3A1-4D91-ABDC-49ED7CA05434}" type="sibTrans" cxnId="{267FA463-FCD2-4616-91B4-49959DE7ECBC}">
      <dgm:prSet/>
      <dgm:spPr/>
      <dgm:t>
        <a:bodyPr/>
        <a:lstStyle/>
        <a:p>
          <a:endParaRPr lang="ru-RU"/>
        </a:p>
      </dgm:t>
    </dgm:pt>
    <dgm:pt modelId="{1D6BF807-E3CF-4A17-91CD-6D105B093EE2}">
      <dgm:prSet phldrT="[Текст]"/>
      <dgm:spPr/>
      <dgm:t>
        <a:bodyPr/>
        <a:lstStyle/>
        <a:p>
          <a:r>
            <a:rPr lang="uk-UA" dirty="0" smtClean="0"/>
            <a:t>Актуальність </a:t>
          </a:r>
          <a:endParaRPr lang="ru-RU" dirty="0"/>
        </a:p>
      </dgm:t>
    </dgm:pt>
    <dgm:pt modelId="{9A0755C5-4857-4F6B-83FA-89BBE25E3424}" type="parTrans" cxnId="{0395F6BA-67C5-405D-BAEE-88B653B6C03D}">
      <dgm:prSet/>
      <dgm:spPr/>
      <dgm:t>
        <a:bodyPr/>
        <a:lstStyle/>
        <a:p>
          <a:endParaRPr lang="ru-RU"/>
        </a:p>
      </dgm:t>
    </dgm:pt>
    <dgm:pt modelId="{C2745AA2-C279-4BAD-85DB-9644CC544902}" type="sibTrans" cxnId="{0395F6BA-67C5-405D-BAEE-88B653B6C03D}">
      <dgm:prSet/>
      <dgm:spPr/>
      <dgm:t>
        <a:bodyPr/>
        <a:lstStyle/>
        <a:p>
          <a:endParaRPr lang="ru-RU"/>
        </a:p>
      </dgm:t>
    </dgm:pt>
    <dgm:pt modelId="{DE3BB823-AF76-415D-8276-EBCB7634FB66}">
      <dgm:prSet phldrT="[Текст]"/>
      <dgm:spPr/>
      <dgm:t>
        <a:bodyPr/>
        <a:lstStyle/>
        <a:p>
          <a:r>
            <a:rPr lang="uk-UA" dirty="0" smtClean="0"/>
            <a:t>Зрозумілість </a:t>
          </a:r>
          <a:endParaRPr lang="ru-RU" dirty="0"/>
        </a:p>
      </dgm:t>
    </dgm:pt>
    <dgm:pt modelId="{0FF0D35E-3AEC-4B1E-949A-A7A489EB44EA}" type="parTrans" cxnId="{D7188482-0283-4C6D-BDD8-9F7A65E1FC83}">
      <dgm:prSet/>
      <dgm:spPr/>
      <dgm:t>
        <a:bodyPr/>
        <a:lstStyle/>
        <a:p>
          <a:endParaRPr lang="ru-RU"/>
        </a:p>
      </dgm:t>
    </dgm:pt>
    <dgm:pt modelId="{E99E4952-66BE-47D1-869D-808A54812568}" type="sibTrans" cxnId="{D7188482-0283-4C6D-BDD8-9F7A65E1FC83}">
      <dgm:prSet/>
      <dgm:spPr/>
      <dgm:t>
        <a:bodyPr/>
        <a:lstStyle/>
        <a:p>
          <a:endParaRPr lang="ru-RU"/>
        </a:p>
      </dgm:t>
    </dgm:pt>
    <dgm:pt modelId="{146A5FD1-7EC8-4033-83B3-B15E90536E8A}">
      <dgm:prSet/>
      <dgm:spPr/>
      <dgm:t>
        <a:bodyPr/>
        <a:lstStyle/>
        <a:p>
          <a:r>
            <a:rPr lang="uk-UA" dirty="0" smtClean="0"/>
            <a:t>Достовірність </a:t>
          </a:r>
          <a:endParaRPr lang="ru-RU" dirty="0"/>
        </a:p>
      </dgm:t>
    </dgm:pt>
    <dgm:pt modelId="{2F5DE1D2-294B-4E1D-9F24-3DDB9864BD30}" type="parTrans" cxnId="{8ECF39D9-0ABA-4E94-AD7B-E1B9052CA0D4}">
      <dgm:prSet/>
      <dgm:spPr/>
      <dgm:t>
        <a:bodyPr/>
        <a:lstStyle/>
        <a:p>
          <a:endParaRPr lang="ru-RU"/>
        </a:p>
      </dgm:t>
    </dgm:pt>
    <dgm:pt modelId="{28EA196C-7430-4753-95F6-55D5B16B1E3B}" type="sibTrans" cxnId="{8ECF39D9-0ABA-4E94-AD7B-E1B9052CA0D4}">
      <dgm:prSet/>
      <dgm:spPr/>
      <dgm:t>
        <a:bodyPr/>
        <a:lstStyle/>
        <a:p>
          <a:endParaRPr lang="ru-RU"/>
        </a:p>
      </dgm:t>
    </dgm:pt>
    <dgm:pt modelId="{045A8AC4-BE78-4087-AE58-EBC8DAFD24BC}" type="pres">
      <dgm:prSet presAssocID="{13763DF0-876A-48D5-8B93-0888CBF1BC0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619A3C-7B05-4294-8938-7F3D334C7F98}" type="pres">
      <dgm:prSet presAssocID="{2CB7D1D9-DF00-4D10-A532-4A6DB48AC225}" presName="centerShape" presStyleLbl="node0" presStyleIdx="0" presStyleCnt="1"/>
      <dgm:spPr/>
      <dgm:t>
        <a:bodyPr/>
        <a:lstStyle/>
        <a:p>
          <a:endParaRPr lang="ru-RU"/>
        </a:p>
      </dgm:t>
    </dgm:pt>
    <dgm:pt modelId="{1C73623F-71AE-494E-B5BD-CDC21BD60612}" type="pres">
      <dgm:prSet presAssocID="{BB281542-6CDD-459E-A231-39CB2BC7B0B3}" presName="parTrans" presStyleLbl="sibTrans2D1" presStyleIdx="0" presStyleCnt="5"/>
      <dgm:spPr/>
      <dgm:t>
        <a:bodyPr/>
        <a:lstStyle/>
        <a:p>
          <a:endParaRPr lang="ru-RU"/>
        </a:p>
      </dgm:t>
    </dgm:pt>
    <dgm:pt modelId="{DFB9EB7D-8C30-4A9F-B5FA-FA29CFE385EF}" type="pres">
      <dgm:prSet presAssocID="{BB281542-6CDD-459E-A231-39CB2BC7B0B3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B6061E36-CE09-403A-A150-5CDE20FD005B}" type="pres">
      <dgm:prSet presAssocID="{1474C5AB-6897-45C1-A09E-FF82D049C2A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2660D4-42E0-4717-8408-DC7B1932C1BF}" type="pres">
      <dgm:prSet presAssocID="{2F5DE1D2-294B-4E1D-9F24-3DDB9864BD30}" presName="parTrans" presStyleLbl="sibTrans2D1" presStyleIdx="1" presStyleCnt="5"/>
      <dgm:spPr/>
      <dgm:t>
        <a:bodyPr/>
        <a:lstStyle/>
        <a:p>
          <a:endParaRPr lang="ru-RU"/>
        </a:p>
      </dgm:t>
    </dgm:pt>
    <dgm:pt modelId="{32239B41-620B-4CF0-990C-D599193269C9}" type="pres">
      <dgm:prSet presAssocID="{2F5DE1D2-294B-4E1D-9F24-3DDB9864BD30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E7E1A479-A6A0-4AF0-AC3E-4A928F7BDE0D}" type="pres">
      <dgm:prSet presAssocID="{146A5FD1-7EC8-4033-83B3-B15E90536E8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33EF2C-24DB-4529-89AE-C9954DDB6B2C}" type="pres">
      <dgm:prSet presAssocID="{5377D930-F023-4E20-90B2-BA4746B434A8}" presName="parTrans" presStyleLbl="sibTrans2D1" presStyleIdx="2" presStyleCnt="5"/>
      <dgm:spPr/>
      <dgm:t>
        <a:bodyPr/>
        <a:lstStyle/>
        <a:p>
          <a:endParaRPr lang="ru-RU"/>
        </a:p>
      </dgm:t>
    </dgm:pt>
    <dgm:pt modelId="{34E0C153-7F34-4BF9-9149-52493474969D}" type="pres">
      <dgm:prSet presAssocID="{5377D930-F023-4E20-90B2-BA4746B434A8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7A5CE114-7A1E-44E9-A1C2-2BF0533070CF}" type="pres">
      <dgm:prSet presAssocID="{6704C28E-BC0F-4FD8-845A-F21EB9A3929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86C271-76D9-4F2F-AD7B-83322C382063}" type="pres">
      <dgm:prSet presAssocID="{9A0755C5-4857-4F6B-83FA-89BBE25E3424}" presName="parTrans" presStyleLbl="sibTrans2D1" presStyleIdx="3" presStyleCnt="5"/>
      <dgm:spPr/>
      <dgm:t>
        <a:bodyPr/>
        <a:lstStyle/>
        <a:p>
          <a:endParaRPr lang="ru-RU"/>
        </a:p>
      </dgm:t>
    </dgm:pt>
    <dgm:pt modelId="{22FA2A46-C6CC-4CCB-AFA1-027A4E84EFEC}" type="pres">
      <dgm:prSet presAssocID="{9A0755C5-4857-4F6B-83FA-89BBE25E3424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87319911-DAC0-4B47-96AF-9410FE5B2105}" type="pres">
      <dgm:prSet presAssocID="{1D6BF807-E3CF-4A17-91CD-6D105B093EE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AE22B-0DD0-4FE4-92F3-3F9CBCB8FDA8}" type="pres">
      <dgm:prSet presAssocID="{0FF0D35E-3AEC-4B1E-949A-A7A489EB44EA}" presName="parTrans" presStyleLbl="sibTrans2D1" presStyleIdx="4" presStyleCnt="5"/>
      <dgm:spPr/>
      <dgm:t>
        <a:bodyPr/>
        <a:lstStyle/>
        <a:p>
          <a:endParaRPr lang="ru-RU"/>
        </a:p>
      </dgm:t>
    </dgm:pt>
    <dgm:pt modelId="{32D69C30-1CE1-4990-A0FC-71EBD1540F9C}" type="pres">
      <dgm:prSet presAssocID="{0FF0D35E-3AEC-4B1E-949A-A7A489EB44EA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BC010891-1A50-4ADF-8F65-C55EB45004B4}" type="pres">
      <dgm:prSet presAssocID="{DE3BB823-AF76-415D-8276-EBCB7634FB6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7FA463-FCD2-4616-91B4-49959DE7ECBC}" srcId="{2CB7D1D9-DF00-4D10-A532-4A6DB48AC225}" destId="{6704C28E-BC0F-4FD8-845A-F21EB9A3929B}" srcOrd="2" destOrd="0" parTransId="{5377D930-F023-4E20-90B2-BA4746B434A8}" sibTransId="{3922037E-A3A1-4D91-ABDC-49ED7CA05434}"/>
    <dgm:cxn modelId="{5FF3322C-B1F9-4957-9833-08D4EB4FC800}" type="presOf" srcId="{6704C28E-BC0F-4FD8-845A-F21EB9A3929B}" destId="{7A5CE114-7A1E-44E9-A1C2-2BF0533070CF}" srcOrd="0" destOrd="0" presId="urn:microsoft.com/office/officeart/2005/8/layout/radial5"/>
    <dgm:cxn modelId="{F51AFACE-D7AF-4D36-9A63-C3DE6A223AFA}" type="presOf" srcId="{DE3BB823-AF76-415D-8276-EBCB7634FB66}" destId="{BC010891-1A50-4ADF-8F65-C55EB45004B4}" srcOrd="0" destOrd="0" presId="urn:microsoft.com/office/officeart/2005/8/layout/radial5"/>
    <dgm:cxn modelId="{B796E0AA-7C14-4F7C-8C88-5DD21C8DDA26}" type="presOf" srcId="{2F5DE1D2-294B-4E1D-9F24-3DDB9864BD30}" destId="{32239B41-620B-4CF0-990C-D599193269C9}" srcOrd="1" destOrd="0" presId="urn:microsoft.com/office/officeart/2005/8/layout/radial5"/>
    <dgm:cxn modelId="{EDED6F3C-7EB1-4DB2-8A7F-DBFBA1892FD2}" type="presOf" srcId="{9A0755C5-4857-4F6B-83FA-89BBE25E3424}" destId="{2786C271-76D9-4F2F-AD7B-83322C382063}" srcOrd="0" destOrd="0" presId="urn:microsoft.com/office/officeart/2005/8/layout/radial5"/>
    <dgm:cxn modelId="{0395F6BA-67C5-405D-BAEE-88B653B6C03D}" srcId="{2CB7D1D9-DF00-4D10-A532-4A6DB48AC225}" destId="{1D6BF807-E3CF-4A17-91CD-6D105B093EE2}" srcOrd="3" destOrd="0" parTransId="{9A0755C5-4857-4F6B-83FA-89BBE25E3424}" sibTransId="{C2745AA2-C279-4BAD-85DB-9644CC544902}"/>
    <dgm:cxn modelId="{DB3F9C50-8063-4A89-A785-FAB046BB7755}" type="presOf" srcId="{0FF0D35E-3AEC-4B1E-949A-A7A489EB44EA}" destId="{141AE22B-0DD0-4FE4-92F3-3F9CBCB8FDA8}" srcOrd="0" destOrd="0" presId="urn:microsoft.com/office/officeart/2005/8/layout/radial5"/>
    <dgm:cxn modelId="{B566C0F4-EE61-463A-A908-7A0AD7130A20}" type="presOf" srcId="{2CB7D1D9-DF00-4D10-A532-4A6DB48AC225}" destId="{A5619A3C-7B05-4294-8938-7F3D334C7F98}" srcOrd="0" destOrd="0" presId="urn:microsoft.com/office/officeart/2005/8/layout/radial5"/>
    <dgm:cxn modelId="{FBF9F131-E6DF-4993-AD0C-7D82A0C04A25}" type="presOf" srcId="{5377D930-F023-4E20-90B2-BA4746B434A8}" destId="{CC33EF2C-24DB-4529-89AE-C9954DDB6B2C}" srcOrd="0" destOrd="0" presId="urn:microsoft.com/office/officeart/2005/8/layout/radial5"/>
    <dgm:cxn modelId="{789B43F9-92D9-4947-9302-5406D330F963}" type="presOf" srcId="{0FF0D35E-3AEC-4B1E-949A-A7A489EB44EA}" destId="{32D69C30-1CE1-4990-A0FC-71EBD1540F9C}" srcOrd="1" destOrd="0" presId="urn:microsoft.com/office/officeart/2005/8/layout/radial5"/>
    <dgm:cxn modelId="{84E602B1-8470-4A10-883E-330ABCE67AFD}" srcId="{13763DF0-876A-48D5-8B93-0888CBF1BC0D}" destId="{2CB7D1D9-DF00-4D10-A532-4A6DB48AC225}" srcOrd="0" destOrd="0" parTransId="{E7A804C7-9028-4375-8371-A01424EBDAE9}" sibTransId="{39C04954-1907-4ECD-A62C-C65D966ECBF7}"/>
    <dgm:cxn modelId="{EE872D32-DCE8-487A-8D6E-3C23CB57ECA2}" srcId="{2CB7D1D9-DF00-4D10-A532-4A6DB48AC225}" destId="{1474C5AB-6897-45C1-A09E-FF82D049C2A6}" srcOrd="0" destOrd="0" parTransId="{BB281542-6CDD-459E-A231-39CB2BC7B0B3}" sibTransId="{2A31777F-7C05-4E3C-AF92-6ADE1C40C6D4}"/>
    <dgm:cxn modelId="{B3176667-D552-48DD-B1A1-20A5FBA44203}" type="presOf" srcId="{9A0755C5-4857-4F6B-83FA-89BBE25E3424}" destId="{22FA2A46-C6CC-4CCB-AFA1-027A4E84EFEC}" srcOrd="1" destOrd="0" presId="urn:microsoft.com/office/officeart/2005/8/layout/radial5"/>
    <dgm:cxn modelId="{65126FF4-C5BF-421F-99E4-CF9CF054FDCB}" type="presOf" srcId="{1474C5AB-6897-45C1-A09E-FF82D049C2A6}" destId="{B6061E36-CE09-403A-A150-5CDE20FD005B}" srcOrd="0" destOrd="0" presId="urn:microsoft.com/office/officeart/2005/8/layout/radial5"/>
    <dgm:cxn modelId="{7AAB00C1-326C-4E32-801B-653A9073F84D}" type="presOf" srcId="{BB281542-6CDD-459E-A231-39CB2BC7B0B3}" destId="{1C73623F-71AE-494E-B5BD-CDC21BD60612}" srcOrd="0" destOrd="0" presId="urn:microsoft.com/office/officeart/2005/8/layout/radial5"/>
    <dgm:cxn modelId="{6129D6B2-00B9-4E3C-B1A9-43FCFCDD81D7}" type="presOf" srcId="{2F5DE1D2-294B-4E1D-9F24-3DDB9864BD30}" destId="{992660D4-42E0-4717-8408-DC7B1932C1BF}" srcOrd="0" destOrd="0" presId="urn:microsoft.com/office/officeart/2005/8/layout/radial5"/>
    <dgm:cxn modelId="{8ECF39D9-0ABA-4E94-AD7B-E1B9052CA0D4}" srcId="{2CB7D1D9-DF00-4D10-A532-4A6DB48AC225}" destId="{146A5FD1-7EC8-4033-83B3-B15E90536E8A}" srcOrd="1" destOrd="0" parTransId="{2F5DE1D2-294B-4E1D-9F24-3DDB9864BD30}" sibTransId="{28EA196C-7430-4753-95F6-55D5B16B1E3B}"/>
    <dgm:cxn modelId="{20374904-0727-4C26-AA12-75F2789AB19F}" type="presOf" srcId="{BB281542-6CDD-459E-A231-39CB2BC7B0B3}" destId="{DFB9EB7D-8C30-4A9F-B5FA-FA29CFE385EF}" srcOrd="1" destOrd="0" presId="urn:microsoft.com/office/officeart/2005/8/layout/radial5"/>
    <dgm:cxn modelId="{A652CD74-FCF3-4092-B3C2-EEE0AFCC67F2}" type="presOf" srcId="{1D6BF807-E3CF-4A17-91CD-6D105B093EE2}" destId="{87319911-DAC0-4B47-96AF-9410FE5B2105}" srcOrd="0" destOrd="0" presId="urn:microsoft.com/office/officeart/2005/8/layout/radial5"/>
    <dgm:cxn modelId="{7BC371E3-694D-41BE-8CEF-0947C474D14E}" type="presOf" srcId="{5377D930-F023-4E20-90B2-BA4746B434A8}" destId="{34E0C153-7F34-4BF9-9149-52493474969D}" srcOrd="1" destOrd="0" presId="urn:microsoft.com/office/officeart/2005/8/layout/radial5"/>
    <dgm:cxn modelId="{8391DA1F-3A74-4B48-9D6B-549DF4F99B5B}" type="presOf" srcId="{13763DF0-876A-48D5-8B93-0888CBF1BC0D}" destId="{045A8AC4-BE78-4087-AE58-EBC8DAFD24BC}" srcOrd="0" destOrd="0" presId="urn:microsoft.com/office/officeart/2005/8/layout/radial5"/>
    <dgm:cxn modelId="{D7188482-0283-4C6D-BDD8-9F7A65E1FC83}" srcId="{2CB7D1D9-DF00-4D10-A532-4A6DB48AC225}" destId="{DE3BB823-AF76-415D-8276-EBCB7634FB66}" srcOrd="4" destOrd="0" parTransId="{0FF0D35E-3AEC-4B1E-949A-A7A489EB44EA}" sibTransId="{E99E4952-66BE-47D1-869D-808A54812568}"/>
    <dgm:cxn modelId="{7E75945F-FE5D-42E6-9710-774DC40DC79E}" type="presOf" srcId="{146A5FD1-7EC8-4033-83B3-B15E90536E8A}" destId="{E7E1A479-A6A0-4AF0-AC3E-4A928F7BDE0D}" srcOrd="0" destOrd="0" presId="urn:microsoft.com/office/officeart/2005/8/layout/radial5"/>
    <dgm:cxn modelId="{8ABD6144-FA66-47C1-BDF1-0A169EC642D4}" type="presParOf" srcId="{045A8AC4-BE78-4087-AE58-EBC8DAFD24BC}" destId="{A5619A3C-7B05-4294-8938-7F3D334C7F98}" srcOrd="0" destOrd="0" presId="urn:microsoft.com/office/officeart/2005/8/layout/radial5"/>
    <dgm:cxn modelId="{FEF19C55-95E4-4C41-A8BA-F7ACFEFBF279}" type="presParOf" srcId="{045A8AC4-BE78-4087-AE58-EBC8DAFD24BC}" destId="{1C73623F-71AE-494E-B5BD-CDC21BD60612}" srcOrd="1" destOrd="0" presId="urn:microsoft.com/office/officeart/2005/8/layout/radial5"/>
    <dgm:cxn modelId="{194C9320-0E9B-44EC-B325-D4F026EB2014}" type="presParOf" srcId="{1C73623F-71AE-494E-B5BD-CDC21BD60612}" destId="{DFB9EB7D-8C30-4A9F-B5FA-FA29CFE385EF}" srcOrd="0" destOrd="0" presId="urn:microsoft.com/office/officeart/2005/8/layout/radial5"/>
    <dgm:cxn modelId="{3DD94F2A-F6CD-4EFC-BE29-7070DE5ACD5C}" type="presParOf" srcId="{045A8AC4-BE78-4087-AE58-EBC8DAFD24BC}" destId="{B6061E36-CE09-403A-A150-5CDE20FD005B}" srcOrd="2" destOrd="0" presId="urn:microsoft.com/office/officeart/2005/8/layout/radial5"/>
    <dgm:cxn modelId="{36F244BC-F166-4388-B5DD-C934F6078C21}" type="presParOf" srcId="{045A8AC4-BE78-4087-AE58-EBC8DAFD24BC}" destId="{992660D4-42E0-4717-8408-DC7B1932C1BF}" srcOrd="3" destOrd="0" presId="urn:microsoft.com/office/officeart/2005/8/layout/radial5"/>
    <dgm:cxn modelId="{951960AD-393F-4F71-98B9-D140E2750C34}" type="presParOf" srcId="{992660D4-42E0-4717-8408-DC7B1932C1BF}" destId="{32239B41-620B-4CF0-990C-D599193269C9}" srcOrd="0" destOrd="0" presId="urn:microsoft.com/office/officeart/2005/8/layout/radial5"/>
    <dgm:cxn modelId="{2FDCE2DB-D416-47A4-9324-19EC7B4881C9}" type="presParOf" srcId="{045A8AC4-BE78-4087-AE58-EBC8DAFD24BC}" destId="{E7E1A479-A6A0-4AF0-AC3E-4A928F7BDE0D}" srcOrd="4" destOrd="0" presId="urn:microsoft.com/office/officeart/2005/8/layout/radial5"/>
    <dgm:cxn modelId="{AF323EF6-9CCE-4901-9222-B9FFD5C206F9}" type="presParOf" srcId="{045A8AC4-BE78-4087-AE58-EBC8DAFD24BC}" destId="{CC33EF2C-24DB-4529-89AE-C9954DDB6B2C}" srcOrd="5" destOrd="0" presId="urn:microsoft.com/office/officeart/2005/8/layout/radial5"/>
    <dgm:cxn modelId="{C8F72A9E-D506-4BCA-B84C-7DF1F5E64608}" type="presParOf" srcId="{CC33EF2C-24DB-4529-89AE-C9954DDB6B2C}" destId="{34E0C153-7F34-4BF9-9149-52493474969D}" srcOrd="0" destOrd="0" presId="urn:microsoft.com/office/officeart/2005/8/layout/radial5"/>
    <dgm:cxn modelId="{E17B58F4-88A6-4BB0-9811-B9C4C8478FA1}" type="presParOf" srcId="{045A8AC4-BE78-4087-AE58-EBC8DAFD24BC}" destId="{7A5CE114-7A1E-44E9-A1C2-2BF0533070CF}" srcOrd="6" destOrd="0" presId="urn:microsoft.com/office/officeart/2005/8/layout/radial5"/>
    <dgm:cxn modelId="{F5956591-DFBE-41BD-A676-A75410A2584F}" type="presParOf" srcId="{045A8AC4-BE78-4087-AE58-EBC8DAFD24BC}" destId="{2786C271-76D9-4F2F-AD7B-83322C382063}" srcOrd="7" destOrd="0" presId="urn:microsoft.com/office/officeart/2005/8/layout/radial5"/>
    <dgm:cxn modelId="{9A9C4EE5-A943-4519-864B-E2194F1EFB73}" type="presParOf" srcId="{2786C271-76D9-4F2F-AD7B-83322C382063}" destId="{22FA2A46-C6CC-4CCB-AFA1-027A4E84EFEC}" srcOrd="0" destOrd="0" presId="urn:microsoft.com/office/officeart/2005/8/layout/radial5"/>
    <dgm:cxn modelId="{F3B68D68-420C-4823-AD15-5570046D26BC}" type="presParOf" srcId="{045A8AC4-BE78-4087-AE58-EBC8DAFD24BC}" destId="{87319911-DAC0-4B47-96AF-9410FE5B2105}" srcOrd="8" destOrd="0" presId="urn:microsoft.com/office/officeart/2005/8/layout/radial5"/>
    <dgm:cxn modelId="{CC02D37E-2208-42A3-AAEA-3D9CA42794C7}" type="presParOf" srcId="{045A8AC4-BE78-4087-AE58-EBC8DAFD24BC}" destId="{141AE22B-0DD0-4FE4-92F3-3F9CBCB8FDA8}" srcOrd="9" destOrd="0" presId="urn:microsoft.com/office/officeart/2005/8/layout/radial5"/>
    <dgm:cxn modelId="{E1AF5596-9196-429F-9E95-352B8C0FA569}" type="presParOf" srcId="{141AE22B-0DD0-4FE4-92F3-3F9CBCB8FDA8}" destId="{32D69C30-1CE1-4990-A0FC-71EBD1540F9C}" srcOrd="0" destOrd="0" presId="urn:microsoft.com/office/officeart/2005/8/layout/radial5"/>
    <dgm:cxn modelId="{C3EEBE26-0026-4D7B-A841-09FE0CF0F41D}" type="presParOf" srcId="{045A8AC4-BE78-4087-AE58-EBC8DAFD24BC}" destId="{BC010891-1A50-4ADF-8F65-C55EB45004B4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19A3C-7B05-4294-8938-7F3D334C7F98}">
      <dsp:nvSpPr>
        <dsp:cNvPr id="0" name=""/>
        <dsp:cNvSpPr/>
      </dsp:nvSpPr>
      <dsp:spPr>
        <a:xfrm>
          <a:off x="3325549" y="2294314"/>
          <a:ext cx="1388000" cy="1388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Властивості інформації</a:t>
          </a:r>
          <a:endParaRPr lang="ru-RU" sz="1200" kern="1200" dirty="0"/>
        </a:p>
      </dsp:txBody>
      <dsp:txXfrm>
        <a:off x="3528817" y="2497582"/>
        <a:ext cx="981464" cy="981464"/>
      </dsp:txXfrm>
    </dsp:sp>
    <dsp:sp modelId="{1C73623F-71AE-494E-B5BD-CDC21BD60612}">
      <dsp:nvSpPr>
        <dsp:cNvPr id="0" name=""/>
        <dsp:cNvSpPr/>
      </dsp:nvSpPr>
      <dsp:spPr>
        <a:xfrm rot="16200000">
          <a:off x="3872073" y="1788444"/>
          <a:ext cx="294953" cy="471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3916316" y="1927071"/>
        <a:ext cx="206467" cy="283152"/>
      </dsp:txXfrm>
    </dsp:sp>
    <dsp:sp modelId="{B6061E36-CE09-403A-A150-5CDE20FD005B}">
      <dsp:nvSpPr>
        <dsp:cNvPr id="0" name=""/>
        <dsp:cNvSpPr/>
      </dsp:nvSpPr>
      <dsp:spPr>
        <a:xfrm>
          <a:off x="3152049" y="2797"/>
          <a:ext cx="1735001" cy="17350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Корисність </a:t>
          </a:r>
          <a:endParaRPr lang="ru-RU" sz="1200" kern="1200" dirty="0"/>
        </a:p>
      </dsp:txBody>
      <dsp:txXfrm>
        <a:off x="3406134" y="256882"/>
        <a:ext cx="1226831" cy="1226831"/>
      </dsp:txXfrm>
    </dsp:sp>
    <dsp:sp modelId="{992660D4-42E0-4717-8408-DC7B1932C1BF}">
      <dsp:nvSpPr>
        <dsp:cNvPr id="0" name=""/>
        <dsp:cNvSpPr/>
      </dsp:nvSpPr>
      <dsp:spPr>
        <a:xfrm rot="20520000">
          <a:off x="4788806" y="2454490"/>
          <a:ext cx="294953" cy="471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4790971" y="2562546"/>
        <a:ext cx="206467" cy="283152"/>
      </dsp:txXfrm>
    </dsp:sp>
    <dsp:sp modelId="{E7E1A479-A6A0-4AF0-AC3E-4A928F7BDE0D}">
      <dsp:nvSpPr>
        <dsp:cNvPr id="0" name=""/>
        <dsp:cNvSpPr/>
      </dsp:nvSpPr>
      <dsp:spPr>
        <a:xfrm>
          <a:off x="5166403" y="1466311"/>
          <a:ext cx="1735001" cy="17350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Достовірність </a:t>
          </a:r>
          <a:endParaRPr lang="ru-RU" sz="1200" kern="1200" dirty="0"/>
        </a:p>
      </dsp:txBody>
      <dsp:txXfrm>
        <a:off x="5420488" y="1720396"/>
        <a:ext cx="1226831" cy="1226831"/>
      </dsp:txXfrm>
    </dsp:sp>
    <dsp:sp modelId="{CC33EF2C-24DB-4529-89AE-C9954DDB6B2C}">
      <dsp:nvSpPr>
        <dsp:cNvPr id="0" name=""/>
        <dsp:cNvSpPr/>
      </dsp:nvSpPr>
      <dsp:spPr>
        <a:xfrm rot="3240000">
          <a:off x="4438645" y="3532175"/>
          <a:ext cx="294953" cy="471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4456883" y="3590766"/>
        <a:ext cx="206467" cy="283152"/>
      </dsp:txXfrm>
    </dsp:sp>
    <dsp:sp modelId="{7A5CE114-7A1E-44E9-A1C2-2BF0533070CF}">
      <dsp:nvSpPr>
        <dsp:cNvPr id="0" name=""/>
        <dsp:cNvSpPr/>
      </dsp:nvSpPr>
      <dsp:spPr>
        <a:xfrm>
          <a:off x="4396988" y="3834326"/>
          <a:ext cx="1735001" cy="17350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Повнота </a:t>
          </a:r>
          <a:endParaRPr lang="ru-RU" sz="1200" kern="1200" dirty="0"/>
        </a:p>
      </dsp:txBody>
      <dsp:txXfrm>
        <a:off x="4651073" y="4088411"/>
        <a:ext cx="1226831" cy="1226831"/>
      </dsp:txXfrm>
    </dsp:sp>
    <dsp:sp modelId="{2786C271-76D9-4F2F-AD7B-83322C382063}">
      <dsp:nvSpPr>
        <dsp:cNvPr id="0" name=""/>
        <dsp:cNvSpPr/>
      </dsp:nvSpPr>
      <dsp:spPr>
        <a:xfrm rot="7560000">
          <a:off x="3305500" y="3532175"/>
          <a:ext cx="294953" cy="471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0800000">
        <a:off x="3375748" y="3590766"/>
        <a:ext cx="206467" cy="283152"/>
      </dsp:txXfrm>
    </dsp:sp>
    <dsp:sp modelId="{87319911-DAC0-4B47-96AF-9410FE5B2105}">
      <dsp:nvSpPr>
        <dsp:cNvPr id="0" name=""/>
        <dsp:cNvSpPr/>
      </dsp:nvSpPr>
      <dsp:spPr>
        <a:xfrm>
          <a:off x="1907110" y="3834326"/>
          <a:ext cx="1735001" cy="17350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Актуальність </a:t>
          </a:r>
          <a:endParaRPr lang="ru-RU" sz="1200" kern="1200" dirty="0"/>
        </a:p>
      </dsp:txBody>
      <dsp:txXfrm>
        <a:off x="2161195" y="4088411"/>
        <a:ext cx="1226831" cy="1226831"/>
      </dsp:txXfrm>
    </dsp:sp>
    <dsp:sp modelId="{141AE22B-0DD0-4FE4-92F3-3F9CBCB8FDA8}">
      <dsp:nvSpPr>
        <dsp:cNvPr id="0" name=""/>
        <dsp:cNvSpPr/>
      </dsp:nvSpPr>
      <dsp:spPr>
        <a:xfrm rot="11880000">
          <a:off x="2955339" y="2454490"/>
          <a:ext cx="294953" cy="471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0800000">
        <a:off x="3041660" y="2562546"/>
        <a:ext cx="206467" cy="283152"/>
      </dsp:txXfrm>
    </dsp:sp>
    <dsp:sp modelId="{BC010891-1A50-4ADF-8F65-C55EB45004B4}">
      <dsp:nvSpPr>
        <dsp:cNvPr id="0" name=""/>
        <dsp:cNvSpPr/>
      </dsp:nvSpPr>
      <dsp:spPr>
        <a:xfrm>
          <a:off x="1137695" y="1466311"/>
          <a:ext cx="1735001" cy="17350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Зрозумілість </a:t>
          </a:r>
          <a:endParaRPr lang="ru-RU" sz="1200" kern="1200" dirty="0"/>
        </a:p>
      </dsp:txBody>
      <dsp:txXfrm>
        <a:off x="1391780" y="1720396"/>
        <a:ext cx="1226831" cy="12268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D86A0-1217-4E7B-9444-3CA2B7EAE60B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782C8-2FDC-4492-87C1-335491D2FD94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30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3527425"/>
            <a:ext cx="9144000" cy="3357563"/>
          </a:xfrm>
          <a:prstGeom prst="rect">
            <a:avLst/>
          </a:prstGeom>
          <a:gradFill>
            <a:gsLst>
              <a:gs pos="53800">
                <a:srgbClr val="69AD7F"/>
              </a:gs>
              <a:gs pos="4167">
                <a:schemeClr val="bg1"/>
              </a:gs>
              <a:gs pos="29000">
                <a:srgbClr val="C24D7A"/>
              </a:gs>
              <a:gs pos="100000">
                <a:schemeClr val="tx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7332" y="116632"/>
            <a:ext cx="4821172" cy="2952328"/>
          </a:xfrm>
        </p:spPr>
        <p:txBody>
          <a:bodyPr/>
          <a:lstStyle>
            <a:lvl1pPr algn="ctr">
              <a:defRPr sz="40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‹№›</a:t>
            </a:fld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5831610"/>
            <a:ext cx="5699686" cy="991249"/>
          </a:xfrm>
          <a:prstGeom prst="rect">
            <a:avLst/>
          </a:prstGeom>
        </p:spPr>
      </p:pic>
      <p:pic>
        <p:nvPicPr>
          <p:cNvPr id="1026" name="Picture 2" descr="F:\Документи\Iнформатика\3 клас\3 kl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836712"/>
            <a:ext cx="4894386" cy="517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і діаг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діаграми 2"/>
          <p:cNvSpPr>
            <a:spLocks noGrp="1"/>
          </p:cNvSpPr>
          <p:nvPr>
            <p:ph type="chart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3124200" y="6553200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fld id="{71E02481-857D-442F-835B-10F8CC64237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9230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indent="-187325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7688" indent="-153987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325" indent="-174625" algn="l" rtl="0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6963" indent="-173037" algn="l" rtl="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indent="-101600" algn="l" rtl="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indent="-166370" algn="l" rtl="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z="1800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indent="-161289" algn="l" rtl="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indent="-168910" algn="l" rtl="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indent="-163829" algn="l" rtl="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400" b="0" i="0" u="none" strike="noStrike" cap="none" baseline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fld id="{8C54D28E-E99E-4E28-BEF1-6DFACAD03002}" type="datetime1">
              <a:rPr lang="ru-RU" smtClean="0"/>
              <a:pPr/>
              <a:t>11.12.2018</a:t>
            </a:fld>
            <a:endParaRPr lang="ru-RU"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 lang="ru-RU"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0" y="6237312"/>
            <a:ext cx="78072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1"/>
          <a:lstStyle>
            <a:lvl1pPr marL="0" marR="0" indent="0" algn="ctr" rtl="0">
              <a:defRPr sz="14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fld id="{71E02481-857D-442F-835B-10F8CC64237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0572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F3FA681-8D18-4543-8AEE-2A948ABC6626}" type="datetime1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E02481-857D-442F-835B-10F8CC64237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871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ACB4AF4-2EC8-433E-9038-ACCF4E460F02}" type="datetime1">
              <a:rPr lang="ru-RU" smtClean="0"/>
              <a:pPr/>
              <a:t>11.12.2018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697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34282"/>
            <a:ext cx="7391400" cy="563563"/>
          </a:xfrm>
        </p:spPr>
        <p:txBody>
          <a:bodyPr/>
          <a:lstStyle>
            <a:lvl1pPr>
              <a:defRPr sz="32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02481-857D-442F-835B-10F8CC642375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12286" y="6513410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 smtClean="0">
                <a:latin typeface="+mn-lt"/>
              </a:rPr>
              <a:t>Допомога при вивченні інформатики</a:t>
            </a:r>
            <a:endParaRPr lang="ru-RU" sz="1400" b="1" i="1" dirty="0">
              <a:latin typeface="+mn-lt"/>
            </a:endParaRPr>
          </a:p>
        </p:txBody>
      </p:sp>
      <p:pic>
        <p:nvPicPr>
          <p:cNvPr id="7" name="Picture 2" descr="F:\Документи\Iнформатика\3 клас\3 kla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072" y="6513410"/>
            <a:ext cx="393918" cy="3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1670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241425"/>
            <a:ext cx="403860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241425"/>
            <a:ext cx="403860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3593937-E76E-4E97-B059-460F67487CE6}" type="datetime1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02481-857D-442F-835B-10F8CC64237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1733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02481-857D-442F-835B-10F8CC64237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1803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02481-857D-442F-835B-10F8CC64237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4604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02481-857D-442F-835B-10F8CC64237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953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02481-857D-442F-835B-10F8CC64237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1213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76450" cy="6337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076950" cy="6337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02481-857D-442F-835B-10F8CC64237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497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і таблиц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таблиці 2"/>
          <p:cNvSpPr>
            <a:spLocks noGrp="1"/>
          </p:cNvSpPr>
          <p:nvPr>
            <p:ph type="tbl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3124200" y="6553200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fld id="{71E02481-857D-442F-835B-10F8CC64237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7240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798513"/>
            <a:ext cx="9144000" cy="312737"/>
          </a:xfrm>
          <a:prstGeom prst="rect">
            <a:avLst/>
          </a:prstGeom>
          <a:solidFill>
            <a:srgbClr val="BEF4BA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white">
          <a:xfrm>
            <a:off x="1488" y="8091"/>
            <a:ext cx="9144000" cy="836613"/>
          </a:xfrm>
          <a:prstGeom prst="rect">
            <a:avLst/>
          </a:prstGeom>
          <a:solidFill>
            <a:srgbClr val="3FFF96">
              <a:alpha val="93333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414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en-US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24200" y="6553200"/>
            <a:ext cx="21336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E02481-857D-442F-835B-10F8CC642375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781908" y="70212"/>
            <a:ext cx="7391400" cy="69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/>
            <a:r>
              <a:rPr lang="uk-UA" dirty="0" smtClean="0"/>
              <a:t>Зразок заголовка</a:t>
            </a: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42"/>
          <a:stretch/>
        </p:blipFill>
        <p:spPr bwMode="auto">
          <a:xfrm>
            <a:off x="0" y="98285"/>
            <a:ext cx="972121" cy="76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Группа 28"/>
          <p:cNvGrpSpPr/>
          <p:nvPr/>
        </p:nvGrpSpPr>
        <p:grpSpPr>
          <a:xfrm>
            <a:off x="7996263" y="-18644"/>
            <a:ext cx="1152129" cy="1152129"/>
            <a:chOff x="6918670" y="4507524"/>
            <a:chExt cx="1152129" cy="1152129"/>
          </a:xfrm>
        </p:grpSpPr>
        <p:grpSp>
          <p:nvGrpSpPr>
            <p:cNvPr id="30" name="Группа 29"/>
            <p:cNvGrpSpPr/>
            <p:nvPr userDrawn="1"/>
          </p:nvGrpSpPr>
          <p:grpSpPr>
            <a:xfrm>
              <a:off x="6918670" y="4507524"/>
              <a:ext cx="1152129" cy="1152129"/>
              <a:chOff x="6300437" y="4512405"/>
              <a:chExt cx="1152129" cy="1152129"/>
            </a:xfrm>
          </p:grpSpPr>
          <p:sp>
            <p:nvSpPr>
              <p:cNvPr id="34" name="Oval 18"/>
              <p:cNvSpPr>
                <a:spLocks noChangeArrowheads="1"/>
              </p:cNvSpPr>
              <p:nvPr userDrawn="1"/>
            </p:nvSpPr>
            <p:spPr bwMode="gray">
              <a:xfrm>
                <a:off x="6300437" y="4512405"/>
                <a:ext cx="1152129" cy="11521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pic>
            <p:nvPicPr>
              <p:cNvPr id="35" name="Picture 5"/>
              <p:cNvPicPr>
                <a:picLocks noChangeArrowheads="1"/>
              </p:cNvPicPr>
              <p:nvPr userDrawn="1"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33571" r="4541"/>
              <a:stretch/>
            </p:blipFill>
            <p:spPr bwMode="auto">
              <a:xfrm>
                <a:off x="6339623" y="4562998"/>
                <a:ext cx="1041183" cy="1041183"/>
              </a:xfrm>
              <a:prstGeom prst="pie">
                <a:avLst>
                  <a:gd name="adj1" fmla="val 8137671"/>
                  <a:gd name="adj2" fmla="val 13545664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6" name="Picture 7" descr="http://sostav.ua/app/public/images/news/2013/09/26/ftech_04.jpg?rand=0.23995255399495363"/>
              <p:cNvPicPr>
                <a:picLocks noChangeArrowheads="1"/>
              </p:cNvPicPr>
              <p:nvPr userDrawn="1"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6255" r="4165"/>
              <a:stretch/>
            </p:blipFill>
            <p:spPr bwMode="auto">
              <a:xfrm>
                <a:off x="6379058" y="4567879"/>
                <a:ext cx="1041183" cy="1041183"/>
              </a:xfrm>
              <a:prstGeom prst="pie">
                <a:avLst>
                  <a:gd name="adj1" fmla="val 18683118"/>
                  <a:gd name="adj2" fmla="val 2837652"/>
                </a:avLst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10"/>
              <p:cNvPicPr>
                <a:picLocks noChangeArrowheads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55911" y="4586390"/>
                <a:ext cx="1041183" cy="1041183"/>
              </a:xfrm>
              <a:prstGeom prst="pie">
                <a:avLst>
                  <a:gd name="adj1" fmla="val 2825822"/>
                  <a:gd name="adj2" fmla="val 8196733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8" name="Picture 12" descr="http://static1.repo.aif.ru/1/2c/271241/7e6dd6328aed1f24eda9283e4253632c.jpg"/>
              <p:cNvPicPr>
                <a:picLocks noChangeArrowheads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1326" y="4548104"/>
                <a:ext cx="1041183" cy="1041183"/>
              </a:xfrm>
              <a:prstGeom prst="pie">
                <a:avLst>
                  <a:gd name="adj1" fmla="val 13533095"/>
                  <a:gd name="adj2" fmla="val 18752966"/>
                </a:avLst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1" name="Группа 30"/>
            <p:cNvGrpSpPr/>
            <p:nvPr userDrawn="1"/>
          </p:nvGrpSpPr>
          <p:grpSpPr>
            <a:xfrm>
              <a:off x="7313676" y="4794323"/>
              <a:ext cx="408411" cy="615553"/>
              <a:chOff x="5585091" y="3282173"/>
              <a:chExt cx="1722792" cy="2596574"/>
            </a:xfrm>
          </p:grpSpPr>
          <p:sp>
            <p:nvSpPr>
              <p:cNvPr id="32" name="Oval 23"/>
              <p:cNvSpPr>
                <a:spLocks noChangeArrowheads="1"/>
              </p:cNvSpPr>
              <p:nvPr/>
            </p:nvSpPr>
            <p:spPr bwMode="gray">
              <a:xfrm>
                <a:off x="5652120" y="3861048"/>
                <a:ext cx="1655763" cy="16557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3" name="TextBox 32"/>
              <p:cNvSpPr txBox="1"/>
              <p:nvPr userDrawn="1"/>
            </p:nvSpPr>
            <p:spPr>
              <a:xfrm>
                <a:off x="5585091" y="3282173"/>
                <a:ext cx="1410618" cy="2596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r>
                  <a:rPr lang="uk-UA" sz="3400" b="1" i="1" cap="none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3</a:t>
                </a:r>
                <a:endParaRPr lang="uk-UA" sz="3400" b="1" i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8" name="TextBox 17"/>
          <p:cNvSpPr txBox="1"/>
          <p:nvPr userDrawn="1"/>
        </p:nvSpPr>
        <p:spPr>
          <a:xfrm>
            <a:off x="612286" y="6513410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 smtClean="0">
                <a:latin typeface="+mn-lt"/>
              </a:rPr>
              <a:t>Допомога при вивченні інформатики</a:t>
            </a:r>
            <a:endParaRPr lang="ru-RU" sz="1400" b="1" i="1" dirty="0">
              <a:latin typeface="+mn-lt"/>
            </a:endParaRPr>
          </a:p>
        </p:txBody>
      </p:sp>
      <p:pic>
        <p:nvPicPr>
          <p:cNvPr id="19" name="Picture 2" descr="F:\Документи\Iнформатика\3 клас\3 klas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072" y="6513410"/>
            <a:ext cx="393918" cy="3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 cap="none" spc="0">
          <a:ln/>
          <a:solidFill>
            <a:schemeClr val="accent3"/>
          </a:solidFill>
          <a:effectLst/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accent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3.jpeg"/><Relationship Id="rId7" Type="http://schemas.openxmlformats.org/officeDocument/2006/relationships/image" Target="../media/image3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34.png"/><Relationship Id="rId9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Роль </a:t>
            </a:r>
            <a:r>
              <a:rPr lang="ru-RU" dirty="0" err="1"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інформації</a:t>
            </a:r>
            <a:r>
              <a:rPr lang="ru-RU" dirty="0"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 в </a:t>
            </a:r>
            <a:r>
              <a:rPr lang="ru-RU" dirty="0" err="1"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житті</a:t>
            </a:r>
            <a:r>
              <a:rPr lang="ru-RU" dirty="0"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dirty="0" err="1" smtClean="0"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людини</a:t>
            </a:r>
            <a:endParaRPr lang="ru-RU" dirty="0"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F:\Документи\Sait\сайт кабінет\icons\інформаці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0262" y="3110277"/>
            <a:ext cx="4394200" cy="318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9637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011" y="443412"/>
            <a:ext cx="2634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65A43"/>
                </a:solidFill>
              </a:rPr>
              <a:t> </a:t>
            </a:r>
            <a:endParaRPr lang="ru-RU" sz="1600" b="1" dirty="0">
              <a:solidFill>
                <a:srgbClr val="765A4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56395" y="6596390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 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6395" y="6465585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977358"/>
                </a:solidFill>
              </a:rPr>
              <a:t> </a:t>
            </a:r>
            <a:endParaRPr lang="ru-RU" sz="1100" dirty="0">
              <a:solidFill>
                <a:srgbClr val="97735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2266" y="1229328"/>
            <a:ext cx="7683690" cy="646331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Ми </a:t>
            </a:r>
            <a:r>
              <a:rPr lang="ru-RU" b="1" dirty="0" err="1" smtClean="0">
                <a:solidFill>
                  <a:schemeClr val="bg1"/>
                </a:solidFill>
              </a:rPr>
              <a:t>постійно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отримуємо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інформацію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від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народження</a:t>
            </a:r>
            <a:r>
              <a:rPr lang="ru-RU" b="1" dirty="0" smtClean="0">
                <a:solidFill>
                  <a:schemeClr val="bg1"/>
                </a:solidFill>
              </a:rPr>
              <a:t> і до </a:t>
            </a:r>
            <a:r>
              <a:rPr lang="ru-RU" b="1" dirty="0" err="1" smtClean="0">
                <a:solidFill>
                  <a:schemeClr val="bg1"/>
                </a:solidFill>
              </a:rPr>
              <a:t>старості</a:t>
            </a:r>
            <a:r>
              <a:rPr lang="ru-RU" b="1" dirty="0" smtClean="0">
                <a:solidFill>
                  <a:schemeClr val="bg1"/>
                </a:solidFill>
              </a:rPr>
              <a:t>: </a:t>
            </a:r>
            <a:r>
              <a:rPr lang="ru-RU" b="1" dirty="0" err="1" smtClean="0">
                <a:solidFill>
                  <a:schemeClr val="bg1"/>
                </a:solidFill>
              </a:rPr>
              <a:t>вчимось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усміхатися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говорити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читати</a:t>
            </a:r>
            <a:r>
              <a:rPr lang="ru-RU" b="1" dirty="0" smtClean="0">
                <a:solidFill>
                  <a:schemeClr val="bg1"/>
                </a:solidFill>
              </a:rPr>
              <a:t>…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7322" y="147270"/>
            <a:ext cx="45400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Роль </a:t>
            </a:r>
            <a:r>
              <a:rPr lang="ru-R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інформації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6736" y="2267489"/>
            <a:ext cx="182880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0647" y="2189851"/>
            <a:ext cx="455513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136" y="4822195"/>
            <a:ext cx="2286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7716" y="4903157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1983" y="4903156"/>
            <a:ext cx="2414213" cy="1805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26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Роль </a:t>
            </a:r>
            <a:r>
              <a:rPr lang="ru-RU" dirty="0" err="1" smtClean="0"/>
              <a:t>інформації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41426"/>
            <a:ext cx="8229600" cy="197622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За час свого існування людство накопичувало величезну кількість інформації, яку дуже важко було опрацювати без сучасних пристроїв</a:t>
            </a:r>
            <a:endParaRPr lang="ru-RU" dirty="0"/>
          </a:p>
        </p:txBody>
      </p:sp>
      <p:pic>
        <p:nvPicPr>
          <p:cNvPr id="4" name="Picture 2" descr="F:\Документи\Sait\сайт кабінет\icons\компютер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703" y="3446646"/>
            <a:ext cx="2348443" cy="176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Документи\Sait\сайт кабінет\icons\ноутбу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0146" y="3304729"/>
            <a:ext cx="2272738" cy="170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3602" y="3479661"/>
            <a:ext cx="1674292" cy="12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F:\Документи\Sait\сайт кабінет\icons\телефон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7940" y="4690986"/>
            <a:ext cx="18764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797" y="5207978"/>
            <a:ext cx="1238903" cy="1041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Картинки по запросу фотоапарат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2544" y="5207978"/>
            <a:ext cx="1351102" cy="101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5383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011" y="443412"/>
            <a:ext cx="2634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65A43"/>
                </a:solidFill>
              </a:rPr>
              <a:t> </a:t>
            </a:r>
            <a:endParaRPr lang="ru-RU" sz="1600" b="1" dirty="0">
              <a:solidFill>
                <a:srgbClr val="765A4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56395" y="6596390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 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6395" y="6465585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977358"/>
                </a:solidFill>
              </a:rPr>
              <a:t> </a:t>
            </a:r>
            <a:endParaRPr lang="ru-RU" sz="1100" dirty="0">
              <a:solidFill>
                <a:srgbClr val="977358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7322" y="135635"/>
            <a:ext cx="6952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Роль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інформації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в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житті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людини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100" y="1192715"/>
            <a:ext cx="8626416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dirty="0" err="1" smtClean="0">
                <a:solidFill>
                  <a:srgbClr val="FFFF00"/>
                </a:solidFill>
              </a:rPr>
              <a:t>Інформація</a:t>
            </a:r>
            <a:r>
              <a:rPr lang="ru-RU" sz="3200" b="1" dirty="0" smtClean="0">
                <a:solidFill>
                  <a:schemeClr val="bg1"/>
                </a:solidFill>
              </a:rPr>
              <a:t> - </a:t>
            </a:r>
            <a:r>
              <a:rPr lang="ru-RU" sz="3200" b="1" dirty="0" err="1" smtClean="0">
                <a:solidFill>
                  <a:schemeClr val="bg1"/>
                </a:solidFill>
              </a:rPr>
              <a:t>це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відомості</a:t>
            </a:r>
            <a:r>
              <a:rPr lang="ru-RU" sz="3200" b="1" dirty="0">
                <a:solidFill>
                  <a:schemeClr val="bg1"/>
                </a:solidFill>
              </a:rPr>
              <a:t>, </a:t>
            </a:r>
            <a:r>
              <a:rPr lang="ru-RU" sz="3200" b="1" dirty="0" err="1">
                <a:solidFill>
                  <a:schemeClr val="bg1"/>
                </a:solidFill>
              </a:rPr>
              <a:t>нові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знання</a:t>
            </a:r>
            <a:r>
              <a:rPr lang="ru-RU" sz="3200" b="1" dirty="0">
                <a:solidFill>
                  <a:schemeClr val="bg1"/>
                </a:solidFill>
              </a:rPr>
              <a:t>, </a:t>
            </a:r>
            <a:r>
              <a:rPr lang="ru-RU" sz="3200" b="1" dirty="0" err="1" smtClean="0">
                <a:solidFill>
                  <a:schemeClr val="bg1"/>
                </a:solidFill>
              </a:rPr>
              <a:t>які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одержує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людина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9226" name="Picture 10" descr="http://funbook.com.ua/pic/images_5/Pochemu_sovremennoe_obshestvo_provodit_mnogo_vremeni_v_interne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9711" y="2978776"/>
            <a:ext cx="3367349" cy="216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virtuni.education.zp.ua/info_cpu/sites/default/files/199396-ya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3080409"/>
            <a:ext cx="2629712" cy="164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://sergeybuslaev.ru/wp-content/uploads/2014/02/t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547" y="4573285"/>
            <a:ext cx="1730375" cy="17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521636" y="2412808"/>
            <a:ext cx="4041089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err="1" smtClean="0">
                <a:solidFill>
                  <a:schemeClr val="bg1"/>
                </a:solidFill>
              </a:rPr>
              <a:t>Інформацію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отримують</a:t>
            </a:r>
            <a:r>
              <a:rPr lang="ru-RU" sz="2400" dirty="0" smtClean="0">
                <a:solidFill>
                  <a:schemeClr val="bg1"/>
                </a:solidFill>
              </a:rPr>
              <a:t>: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6" name="Picture 2" descr="F:\Документи\Sait\сайт кабінет\icons\компютер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3991" y="5224043"/>
            <a:ext cx="2029603" cy="152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5017" y="2999157"/>
            <a:ext cx="1289698" cy="93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 descr="F:\Документи\Sait\сайт кабінет\icons\телефон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4683" y="5487237"/>
            <a:ext cx="1211292" cy="121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5093" y="5801865"/>
            <a:ext cx="1238903" cy="1041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" name="Picture 12" descr="https://im2-tub-ua.yandex.net/i?id=b8d062c44961debee846e6ad474cddf2&amp;n=33&amp;h=215&amp;w=28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0325" y="3802095"/>
            <a:ext cx="273367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7260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2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7" name="Picture 17" descr="http://www.funlib.ru/cimg/2014/102013/511239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554"/>
          <a:stretch/>
        </p:blipFill>
        <p:spPr bwMode="auto">
          <a:xfrm>
            <a:off x="3390358" y="5349743"/>
            <a:ext cx="1670738" cy="137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5" name="Picture 15" descr="https://im0-tub-ua.yandex.net/i?id=4963865d9c7da648194558fe707954da&amp;n=33&amp;h=215&amp;w=2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8713" y="3754834"/>
            <a:ext cx="1955998" cy="179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2011" y="443412"/>
            <a:ext cx="2634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65A43"/>
                </a:solidFill>
              </a:rPr>
              <a:t> </a:t>
            </a:r>
            <a:endParaRPr lang="ru-RU" sz="1600" b="1" dirty="0">
              <a:solidFill>
                <a:srgbClr val="765A4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56395" y="6596390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 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6395" y="6465585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977358"/>
                </a:solidFill>
              </a:rPr>
              <a:t> </a:t>
            </a:r>
            <a:endParaRPr lang="ru-RU" sz="1100" dirty="0">
              <a:solidFill>
                <a:srgbClr val="97735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8713" y="870760"/>
            <a:ext cx="4619625" cy="36933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Інформацію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зберігається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9455" y="128395"/>
            <a:ext cx="6952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Роль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інформації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в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житті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людини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44" name="Picture 4" descr="https://im1-tub-ua.yandex.net/i?id=9b2be4c3340f245273beb82219fc4c76&amp;n=33&amp;h=215&amp;w=3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76846"/>
            <a:ext cx="2763985" cy="175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https://im3-tub-ua.yandex.net/i?id=e0970d66d71e0e7a9b9b20b8833187c6&amp;n=33&amp;h=215&amp;w=2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2105" y="4857757"/>
            <a:ext cx="2146263" cy="160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https://im3-tub-ua.yandex.net/i?id=6c57931ebbe61ca57d218147731e529e&amp;n=33&amp;h=215&amp;w=27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7733" y="2076846"/>
            <a:ext cx="2146263" cy="167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 descr="https://im1-tub-ua.yandex.net/i?id=7549bdc353456a82dc5251336ac3b9c9&amp;n=33&amp;h=215&amp;w=3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009" y="5071358"/>
            <a:ext cx="2535193" cy="168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3" name="Picture 13" descr="https://im3-tub-ua.yandex.net/i?id=e434edef836194c868190652f008a477&amp;n=33&amp;h=215&amp;w=3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4312" y="1968833"/>
            <a:ext cx="2593975" cy="172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9" name="Picture 19" descr="http://viennaos.net/uploads/posts/2010-11/1291110095_startmaster-401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9500" y="4041067"/>
            <a:ext cx="1976899" cy="131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1154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011" y="443412"/>
            <a:ext cx="2634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65A43"/>
                </a:solidFill>
              </a:rPr>
              <a:t> </a:t>
            </a:r>
            <a:endParaRPr lang="ru-RU" sz="1600" b="1" dirty="0">
              <a:solidFill>
                <a:srgbClr val="765A4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56395" y="6596390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 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6395" y="6465585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977358"/>
                </a:solidFill>
              </a:rPr>
              <a:t> </a:t>
            </a:r>
            <a:endParaRPr lang="ru-RU" sz="1100" dirty="0">
              <a:solidFill>
                <a:srgbClr val="977358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7322" y="120246"/>
            <a:ext cx="6952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Роль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інформації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в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житті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людини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1213811"/>
            <a:ext cx="5676064" cy="36933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Інформацію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передається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1268" name="Picture 4" descr="http://school57.ru/Robotland/azinf/info/pic/060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8132" y="16819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otvet.imgsmail.ru/download/875a8375f91de049494d6073098e8a2f_838c4d9a145ef2ac753a0094b39f57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789" y="1681900"/>
            <a:ext cx="2919651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4144" y="1795045"/>
            <a:ext cx="2607888" cy="1629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10" descr="http://www.t-phones.ru/goods_photos/429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100"/>
          <a:stretch/>
        </p:blipFill>
        <p:spPr bwMode="auto">
          <a:xfrm>
            <a:off x="276138" y="3753229"/>
            <a:ext cx="2919651" cy="271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s://im3-tub-ua.yandex.net/i?id=d7cec8a33aefcd5ab01dc1df101101bc&amp;n=33&amp;h=215&amp;w=2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0405" y="3652497"/>
            <a:ext cx="1717068" cy="158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https://im2-tub-ua.yandex.net/i?id=7bee81549b030bb5ce952d7476cf561e&amp;n=33&amp;h=215&amp;w=3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3235" y="4392104"/>
            <a:ext cx="2507170" cy="166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https://im2-tub-ua.yandex.net/i?id=a1fbba5a29a9ca3124c6f6eda01787f2&amp;n=33&amp;h=215&amp;w=33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615" b="12775"/>
          <a:stretch/>
        </p:blipFill>
        <p:spPr bwMode="auto">
          <a:xfrm>
            <a:off x="5828464" y="5371016"/>
            <a:ext cx="3200400" cy="148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0997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011" y="443412"/>
            <a:ext cx="2634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65A43"/>
                </a:solidFill>
              </a:rPr>
              <a:t> </a:t>
            </a:r>
            <a:endParaRPr lang="ru-RU" sz="1600" b="1" dirty="0">
              <a:solidFill>
                <a:srgbClr val="765A4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56395" y="6596390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 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6395" y="6465585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977358"/>
                </a:solidFill>
              </a:rPr>
              <a:t> </a:t>
            </a:r>
            <a:endParaRPr lang="ru-RU" sz="1100" dirty="0">
              <a:solidFill>
                <a:srgbClr val="97735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5594" y="809919"/>
            <a:ext cx="5055626" cy="36933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Інформацію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опрацьовують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7322" y="153740"/>
            <a:ext cx="6952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Роль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інформації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в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житті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людини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2290" name="Picture 2" descr="http://kanet555.narod.ru/images/A-01-11-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786" y="1585912"/>
            <a:ext cx="2425464" cy="229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6950" y="1504951"/>
            <a:ext cx="222885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 descr="https://im3-tub-ua.yandex.net/i?id=22dce8c063cf8f1b45a5f4306dcdfaf3&amp;n=33&amp;h=215&amp;w=2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322" y="4244343"/>
            <a:ext cx="2482850" cy="248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127" t="13772" r="4127" b="13052"/>
          <a:stretch/>
        </p:blipFill>
        <p:spPr bwMode="auto">
          <a:xfrm>
            <a:off x="4044019" y="4084767"/>
            <a:ext cx="3252787" cy="2380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33950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011" y="443412"/>
            <a:ext cx="2634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65A43"/>
                </a:solidFill>
              </a:rPr>
              <a:t> </a:t>
            </a:r>
            <a:endParaRPr lang="ru-RU" sz="1600" b="1" dirty="0">
              <a:solidFill>
                <a:srgbClr val="765A4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56395" y="6596390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 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6395" y="6465585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977358"/>
                </a:solidFill>
              </a:rPr>
              <a:t> </a:t>
            </a:r>
            <a:endParaRPr lang="ru-RU" sz="1100" dirty="0">
              <a:solidFill>
                <a:srgbClr val="97735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7254" y="781966"/>
            <a:ext cx="3513446" cy="36933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Інформацію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захищають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7322" y="172790"/>
            <a:ext cx="6952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Роль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інформації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в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житті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людини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8" y="1381125"/>
            <a:ext cx="30765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0975" y="1457325"/>
            <a:ext cx="26098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 descr="http://cib.com.ua/sites/cib/var/public/upload/images/lock-car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686173"/>
            <a:ext cx="2473325" cy="261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82" r="15548"/>
          <a:stretch/>
        </p:blipFill>
        <p:spPr bwMode="auto">
          <a:xfrm>
            <a:off x="2781956" y="3900815"/>
            <a:ext cx="2676525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 descr="http://cdn.redmondpie.com/wp-content/uploads/2008/11/16login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6901" y="4082842"/>
            <a:ext cx="3248024" cy="224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9215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4100833872"/>
              </p:ext>
            </p:extLst>
          </p:nvPr>
        </p:nvGraphicFramePr>
        <p:xfrm>
          <a:off x="828675" y="1162049"/>
          <a:ext cx="803910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Властивості інформації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13081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619A3C-7B05-4294-8938-7F3D334C7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A5619A3C-7B05-4294-8938-7F3D334C7F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73623F-71AE-494E-B5BD-CDC21BD606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1C73623F-71AE-494E-B5BD-CDC21BD606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061E36-CE09-403A-A150-5CDE20FD0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B6061E36-CE09-403A-A150-5CDE20FD00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2660D4-42E0-4717-8408-DC7B1932C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992660D4-42E0-4717-8408-DC7B1932C1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E1A479-A6A0-4AF0-AC3E-4A928F7BD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E7E1A479-A6A0-4AF0-AC3E-4A928F7BDE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33EF2C-24DB-4529-89AE-C9954DDB6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CC33EF2C-24DB-4529-89AE-C9954DDB6B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5CE114-7A1E-44E9-A1C2-2BF053307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7A5CE114-7A1E-44E9-A1C2-2BF0533070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86C271-76D9-4F2F-AD7B-83322C382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2786C271-76D9-4F2F-AD7B-83322C3820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319911-DAC0-4B47-96AF-9410FE5B21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87319911-DAC0-4B47-96AF-9410FE5B21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1AE22B-0DD0-4FE4-92F3-3F9CBCB8F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141AE22B-0DD0-4FE4-92F3-3F9CBCB8FD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010891-1A50-4ADF-8F65-C55EB4500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BC010891-1A50-4ADF-8F65-C55EB45004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4208" y="142243"/>
            <a:ext cx="4995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Повторюємо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011" y="443412"/>
            <a:ext cx="2634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65A43"/>
                </a:solidFill>
              </a:rPr>
              <a:t> </a:t>
            </a:r>
            <a:endParaRPr lang="ru-RU" sz="1600" b="1" dirty="0">
              <a:solidFill>
                <a:srgbClr val="765A4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56395" y="6596390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 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56395" y="6465585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977358"/>
                </a:solidFill>
              </a:rPr>
              <a:t> </a:t>
            </a:r>
            <a:endParaRPr lang="ru-RU" sz="1100" dirty="0">
              <a:solidFill>
                <a:srgbClr val="97735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688" y="1376135"/>
            <a:ext cx="5365862" cy="39703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sz="2800" b="1" dirty="0" smtClean="0">
                <a:solidFill>
                  <a:schemeClr val="bg1"/>
                </a:solidFill>
              </a:rPr>
              <a:t>Що таке інформація?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800" b="1" dirty="0" smtClean="0">
                <a:solidFill>
                  <a:schemeClr val="bg1"/>
                </a:solidFill>
              </a:rPr>
              <a:t> Яким чином людина інформацію отримує та зберігає інформацію?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800" b="1" dirty="0" smtClean="0">
                <a:solidFill>
                  <a:schemeClr val="bg1"/>
                </a:solidFill>
              </a:rPr>
              <a:t>Які пристрої допомагають передати інформацію?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800" b="1" dirty="0" smtClean="0">
                <a:solidFill>
                  <a:schemeClr val="bg1"/>
                </a:solidFill>
              </a:rPr>
              <a:t>Які властивості має інформація?</a:t>
            </a:r>
          </a:p>
        </p:txBody>
      </p:sp>
      <p:pic>
        <p:nvPicPr>
          <p:cNvPr id="10" name="Picture 2" descr="F:\Документи\Sait\сайт кабінет\icons\книг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2887" y="1692844"/>
            <a:ext cx="3807015" cy="503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1951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Фізкультхвилинка</a:t>
            </a:r>
            <a:endParaRPr lang="uk-UA" dirty="0"/>
          </a:p>
        </p:txBody>
      </p:sp>
      <p:pic>
        <p:nvPicPr>
          <p:cNvPr id="7170" name="Picture 2" descr="http://37.xn--d1aueo.xn--p1ai/img/skolioz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54" r="6797"/>
          <a:stretch/>
        </p:blipFill>
        <p:spPr bwMode="auto">
          <a:xfrm>
            <a:off x="0" y="1067594"/>
            <a:ext cx="4486275" cy="537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 bwMode="auto">
          <a:xfrm>
            <a:off x="4486275" y="1693474"/>
            <a:ext cx="4657725" cy="412590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 anchor="ctr"/>
          <a:lstStyle/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Хто ж там, хто ж там вже стомився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 наліво похилився?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Треба дружно всім нам стати,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Фізкультпаузу почати.	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Руки в боки, вгору, вниз,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Раз, два, три – не помились.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Руки вгору, руки в боки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 зроби чотири кроки.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Вище руки підніми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 спокійно опусти.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Плесніть, діти кілька раз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роботу – все гаразд.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7991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форма футбольн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684" t="1777" r="12665" b="7843"/>
          <a:stretch/>
        </p:blipFill>
        <p:spPr bwMode="auto">
          <a:xfrm>
            <a:off x="3626785" y="1745054"/>
            <a:ext cx="1456943" cy="344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ртинки по запросу кінь икон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402" y="2309354"/>
            <a:ext cx="2519155" cy="251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17071" y="139983"/>
            <a:ext cx="66608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Розгадайте</a:t>
            </a: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ребус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0204" y="5376696"/>
            <a:ext cx="4599296" cy="83099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bg1"/>
                </a:solidFill>
              </a:rPr>
              <a:t>Інформація</a:t>
            </a:r>
            <a:endParaRPr lang="ru-RU" sz="4800" b="1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011" y="443412"/>
            <a:ext cx="2634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65A43"/>
                </a:solidFill>
              </a:rPr>
              <a:t> </a:t>
            </a:r>
            <a:endParaRPr lang="ru-RU" sz="1600" b="1" dirty="0">
              <a:solidFill>
                <a:srgbClr val="765A4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56395" y="6596390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 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56395" y="6465585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977358"/>
                </a:solidFill>
              </a:rPr>
              <a:t> </a:t>
            </a:r>
            <a:endParaRPr lang="ru-RU" sz="1100" dirty="0">
              <a:solidFill>
                <a:srgbClr val="977358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7474" y="2066855"/>
            <a:ext cx="450083" cy="4940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29170">
            <a:off x="465061" y="4440939"/>
            <a:ext cx="450083" cy="494017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2731" y="2575214"/>
            <a:ext cx="3950096" cy="199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22410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100" dirty="0"/>
              <a:t>Працюємо за комп’ютером</a:t>
            </a:r>
          </a:p>
        </p:txBody>
      </p:sp>
      <p:pic>
        <p:nvPicPr>
          <p:cNvPr id="6146" name="Picture 2" descr="F:\Документи\Sait\сайт кабінет\icons\техніка безпек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1" y="980728"/>
            <a:ext cx="8366393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0378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GCompris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7082" t="-1473" r="7575"/>
          <a:stretch/>
        </p:blipFill>
        <p:spPr>
          <a:xfrm>
            <a:off x="827583" y="1484784"/>
            <a:ext cx="7416825" cy="4958124"/>
          </a:xfrm>
          <a:prstGeom prst="rect">
            <a:avLst/>
          </a:prstGeom>
        </p:spPr>
      </p:pic>
      <p:sp>
        <p:nvSpPr>
          <p:cNvPr id="6" name="Округлена прямокутна виноска 5"/>
          <p:cNvSpPr/>
          <p:nvPr/>
        </p:nvSpPr>
        <p:spPr>
          <a:xfrm>
            <a:off x="2051720" y="3935629"/>
            <a:ext cx="4680520" cy="1296144"/>
          </a:xfrm>
          <a:prstGeom prst="wedgeRoundRectCallout">
            <a:avLst>
              <a:gd name="adj1" fmla="val 564"/>
              <a:gd name="adj2" fmla="val 75938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i="1" dirty="0" smtClean="0">
                <a:solidFill>
                  <a:schemeClr val="bg1"/>
                </a:solidFill>
              </a:rPr>
              <a:t>Код 121212</a:t>
            </a:r>
            <a:endParaRPr lang="uk-UA" sz="4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5840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Дякую</a:t>
            </a:r>
            <a:r>
              <a:rPr lang="ru-RU" dirty="0" smtClean="0"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dirty="0" smtClean="0"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</a:br>
            <a:r>
              <a:rPr lang="ru-RU" dirty="0" smtClean="0"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за </a:t>
            </a:r>
            <a:r>
              <a:rPr lang="ru-RU" dirty="0" err="1" smtClean="0"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увагу</a:t>
            </a:r>
            <a:r>
              <a:rPr lang="ru-RU" dirty="0" smtClean="0"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!!!</a:t>
            </a:r>
            <a:endParaRPr lang="ru-RU" dirty="0"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F:\Документи\Sait\сайт кабінет\icons\інформаці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0262" y="3110277"/>
            <a:ext cx="4394200" cy="318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круглена прямокутна виноска 7"/>
          <p:cNvSpPr/>
          <p:nvPr/>
        </p:nvSpPr>
        <p:spPr>
          <a:xfrm>
            <a:off x="0" y="6146611"/>
            <a:ext cx="2376264" cy="747464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i="1" dirty="0" smtClean="0"/>
              <a:t>Урок 7</a:t>
            </a:r>
            <a:endParaRPr lang="uk-UA" sz="4000" b="1" i="1" dirty="0"/>
          </a:p>
        </p:txBody>
      </p:sp>
    </p:spTree>
    <p:extLst>
      <p:ext uri="{BB962C8B-B14F-4D97-AF65-F5344CB8AC3E}">
        <p14:creationId xmlns:p14="http://schemas.microsoft.com/office/powerpoint/2010/main" xmlns="" val="2158417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7071" y="139983"/>
            <a:ext cx="66608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Розгадайте</a:t>
            </a: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ребус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0204" y="5376696"/>
            <a:ext cx="4599296" cy="83099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bg1"/>
                </a:solidFill>
              </a:rPr>
              <a:t>Життя</a:t>
            </a:r>
            <a:endParaRPr lang="ru-RU" sz="4800" b="1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011" y="443412"/>
            <a:ext cx="2634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65A43"/>
                </a:solidFill>
              </a:rPr>
              <a:t> </a:t>
            </a:r>
            <a:endParaRPr lang="ru-RU" sz="1600" b="1" dirty="0">
              <a:solidFill>
                <a:srgbClr val="765A4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56395" y="6596390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 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56395" y="6465585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977358"/>
                </a:solidFill>
              </a:rPr>
              <a:t> </a:t>
            </a:r>
            <a:endParaRPr lang="ru-RU" sz="1100" dirty="0">
              <a:solidFill>
                <a:srgbClr val="977358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1302" y="1451296"/>
            <a:ext cx="5057888" cy="3201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92216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7071" y="139983"/>
            <a:ext cx="66608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Розгадайте</a:t>
            </a: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ребус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0204" y="5376696"/>
            <a:ext cx="4599296" cy="83099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bg1"/>
                </a:solidFill>
              </a:rPr>
              <a:t>Літери</a:t>
            </a:r>
            <a:endParaRPr lang="ru-RU" sz="4800" b="1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011" y="443412"/>
            <a:ext cx="2634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65A43"/>
                </a:solidFill>
              </a:rPr>
              <a:t> </a:t>
            </a:r>
            <a:endParaRPr lang="ru-RU" sz="1600" b="1" dirty="0">
              <a:solidFill>
                <a:srgbClr val="765A4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56395" y="6596390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 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17070" y="1310587"/>
            <a:ext cx="59549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/>
              <a:t>Чорняві  пташинки</a:t>
            </a:r>
            <a:endParaRPr lang="ru-RU" sz="3600" b="1" dirty="0"/>
          </a:p>
          <a:p>
            <a:r>
              <a:rPr lang="uk-UA" sz="3600" b="1" dirty="0"/>
              <a:t>На кожній сторінці</a:t>
            </a:r>
            <a:endParaRPr lang="ru-RU" sz="3600" b="1" dirty="0"/>
          </a:p>
          <a:p>
            <a:r>
              <a:rPr lang="uk-UA" sz="3600" b="1" dirty="0"/>
              <a:t>Мовчать та чекають,</a:t>
            </a:r>
            <a:endParaRPr lang="ru-RU" sz="3600" b="1" dirty="0"/>
          </a:p>
          <a:p>
            <a:r>
              <a:rPr lang="uk-UA" sz="3600" b="1" dirty="0"/>
              <a:t>Доки  їх  вгадають. </a:t>
            </a:r>
            <a:endParaRPr lang="ru-RU" sz="3600" b="1" dirty="0"/>
          </a:p>
        </p:txBody>
      </p:sp>
      <p:sp>
        <p:nvSpPr>
          <p:cNvPr id="6" name="AutoShape 2" descr="Картинки по запросу літери іко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7029" y="3515393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9320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7071" y="139983"/>
            <a:ext cx="66608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Розгадайте</a:t>
            </a: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ребус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0204" y="5376696"/>
            <a:ext cx="4599296" cy="83099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bg1"/>
                </a:solidFill>
              </a:rPr>
              <a:t>Книга </a:t>
            </a:r>
            <a:endParaRPr lang="ru-RU" sz="4800" b="1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011" y="443412"/>
            <a:ext cx="2634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65A43"/>
                </a:solidFill>
              </a:rPr>
              <a:t> </a:t>
            </a:r>
            <a:endParaRPr lang="ru-RU" sz="1600" b="1" dirty="0">
              <a:solidFill>
                <a:srgbClr val="765A4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56395" y="6596390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 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3850" y="1310587"/>
            <a:ext cx="71944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/>
              <a:t>Дуже  я  потрібна  всім –</a:t>
            </a:r>
            <a:endParaRPr lang="ru-RU" sz="3600" b="1" dirty="0"/>
          </a:p>
          <a:p>
            <a:r>
              <a:rPr lang="uk-UA" sz="3600" b="1" dirty="0"/>
              <a:t>І  дорослим, і малим.</a:t>
            </a:r>
            <a:endParaRPr lang="ru-RU" sz="3600" b="1" dirty="0"/>
          </a:p>
          <a:p>
            <a:r>
              <a:rPr lang="uk-UA" sz="3600" b="1" dirty="0"/>
              <a:t>Всіх я розуму  учу,</a:t>
            </a:r>
            <a:endParaRPr lang="ru-RU" sz="3600" b="1" dirty="0"/>
          </a:p>
          <a:p>
            <a:r>
              <a:rPr lang="uk-UA" sz="3600" b="1" dirty="0"/>
              <a:t>А сама завжди  мовчу. </a:t>
            </a:r>
            <a:endParaRPr lang="ru-RU" sz="3600" b="1" dirty="0"/>
          </a:p>
        </p:txBody>
      </p:sp>
      <p:sp>
        <p:nvSpPr>
          <p:cNvPr id="6" name="AutoShape 2" descr="Картинки по запросу літери іко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Картинки по запросу книгаікон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1607" y="292678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08789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7071" y="139983"/>
            <a:ext cx="66608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Розгадайте</a:t>
            </a: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ребус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0204" y="5376696"/>
            <a:ext cx="4599296" cy="83099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bg1"/>
                </a:solidFill>
              </a:rPr>
              <a:t>Телевізор</a:t>
            </a:r>
            <a:endParaRPr lang="ru-RU" sz="4800" b="1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011" y="443412"/>
            <a:ext cx="2634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65A43"/>
                </a:solidFill>
              </a:rPr>
              <a:t> </a:t>
            </a:r>
            <a:endParaRPr lang="ru-RU" sz="1600" b="1" dirty="0">
              <a:solidFill>
                <a:srgbClr val="765A4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56395" y="6596390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 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4779" y="1741908"/>
            <a:ext cx="79101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/>
              <a:t>Ось так дім – одне вікно!</a:t>
            </a:r>
            <a:endParaRPr lang="ru-RU" sz="3600" b="1" dirty="0"/>
          </a:p>
          <a:p>
            <a:r>
              <a:rPr lang="uk-UA" sz="3600" b="1" dirty="0"/>
              <a:t>Кожен день в ньому  - кіно! </a:t>
            </a:r>
            <a:endParaRPr lang="ru-RU" sz="3600" b="1" dirty="0"/>
          </a:p>
        </p:txBody>
      </p:sp>
      <p:sp>
        <p:nvSpPr>
          <p:cNvPr id="6" name="AutoShape 2" descr="Картинки по запросу літери іко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Картинки по запросу книгаікон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2" descr="Картинки по запросу телевізор іконк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1825" y="3130310"/>
            <a:ext cx="19431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82878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2011" y="443412"/>
            <a:ext cx="2634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65A43"/>
                </a:solidFill>
              </a:rPr>
              <a:t> </a:t>
            </a:r>
            <a:endParaRPr lang="ru-RU" sz="1600" b="1" dirty="0">
              <a:solidFill>
                <a:srgbClr val="765A43"/>
              </a:solidFill>
            </a:endParaRPr>
          </a:p>
        </p:txBody>
      </p:sp>
      <p:sp>
        <p:nvSpPr>
          <p:cNvPr id="2" name="Выноска-облако 1"/>
          <p:cNvSpPr/>
          <p:nvPr/>
        </p:nvSpPr>
        <p:spPr>
          <a:xfrm>
            <a:off x="1132764" y="1485645"/>
            <a:ext cx="7547212" cy="1789818"/>
          </a:xfrm>
          <a:prstGeom prst="cloudCallout">
            <a:avLst>
              <a:gd name="adj1" fmla="val 9547"/>
              <a:gd name="adj2" fmla="val 89950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Молодці</a:t>
            </a:r>
            <a:endParaRPr lang="ru-RU" sz="2800" b="1" dirty="0"/>
          </a:p>
        </p:txBody>
      </p:sp>
      <p:pic>
        <p:nvPicPr>
          <p:cNvPr id="1026" name="Picture 2" descr="http://www.karaoke-city.ru/images/smi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4237" y="3052591"/>
            <a:ext cx="3411942" cy="323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56395" y="6596390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 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56395" y="6465585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977358"/>
                </a:solidFill>
              </a:rPr>
              <a:t> </a:t>
            </a:r>
            <a:endParaRPr lang="ru-RU" sz="1100" dirty="0">
              <a:solidFill>
                <a:srgbClr val="977358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7106" y="138011"/>
            <a:ext cx="6952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Роль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інформації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в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житті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людини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7915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011" y="443412"/>
            <a:ext cx="2634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65A43"/>
                </a:solidFill>
              </a:rPr>
              <a:t> </a:t>
            </a:r>
            <a:endParaRPr lang="ru-RU" sz="1600" b="1" dirty="0">
              <a:solidFill>
                <a:srgbClr val="765A4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7591" y="125897"/>
            <a:ext cx="51997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Пригада</a:t>
            </a:r>
            <a:r>
              <a:rPr lang="uk-UA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ємо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6395" y="6596390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 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56395" y="6465585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977358"/>
                </a:solidFill>
              </a:rPr>
              <a:t> </a:t>
            </a:r>
            <a:endParaRPr lang="ru-RU" sz="1100" dirty="0">
              <a:solidFill>
                <a:srgbClr val="97735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1715" y="1587260"/>
            <a:ext cx="5915710" cy="40318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sz="3200" b="1" dirty="0" smtClean="0">
                <a:solidFill>
                  <a:schemeClr val="bg1"/>
                </a:solidFill>
              </a:rPr>
              <a:t>Що можна і що не можна робити в </a:t>
            </a:r>
            <a:r>
              <a:rPr lang="uk-UA" sz="3200" b="1" dirty="0" err="1" smtClean="0">
                <a:solidFill>
                  <a:schemeClr val="bg1"/>
                </a:solidFill>
              </a:rPr>
              <a:t>інтернеті</a:t>
            </a:r>
            <a:r>
              <a:rPr lang="uk-UA" sz="3200" b="1" dirty="0" smtClean="0">
                <a:solidFill>
                  <a:schemeClr val="bg1"/>
                </a:solidFill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3200" b="1" dirty="0" smtClean="0">
                <a:solidFill>
                  <a:schemeClr val="bg1"/>
                </a:solidFill>
              </a:rPr>
              <a:t>Що таке комп'ютерний вірус?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3200" b="1" dirty="0" smtClean="0">
                <a:solidFill>
                  <a:schemeClr val="bg1"/>
                </a:solidFill>
              </a:rPr>
              <a:t>Як захиститися від комп'ютерного вірусу?</a:t>
            </a:r>
          </a:p>
        </p:txBody>
      </p:sp>
      <p:pic>
        <p:nvPicPr>
          <p:cNvPr id="2050" name="Picture 2" descr="F:\Документи\Sait\сайт кабінет\icons\книг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2887" y="1692844"/>
            <a:ext cx="3807015" cy="503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037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 smtClean="0"/>
              <a:t>Продовж речення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41425"/>
            <a:ext cx="8229600" cy="193309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k-UA" dirty="0"/>
              <a:t>Через вуха людина сприймає інформацію... </a:t>
            </a:r>
            <a:endParaRPr lang="uk-UA" dirty="0" smtClean="0"/>
          </a:p>
          <a:p>
            <a:pPr>
              <a:buFont typeface="Wingdings" pitchFamily="2" charset="2"/>
              <a:buChar char="Ø"/>
            </a:pPr>
            <a:r>
              <a:rPr lang="uk-UA" dirty="0"/>
              <a:t>Через очі людина сприймає інформацію... </a:t>
            </a:r>
            <a:endParaRPr lang="uk-UA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717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759" y="3393746"/>
            <a:ext cx="2713755" cy="271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5613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3">
  <a:themeElements>
    <a:clrScheme name="Другая 55">
      <a:dk1>
        <a:srgbClr val="00843C"/>
      </a:dk1>
      <a:lt1>
        <a:srgbClr val="FFFFFF"/>
      </a:lt1>
      <a:dk2>
        <a:srgbClr val="091B2D"/>
      </a:dk2>
      <a:lt2>
        <a:srgbClr val="091B2D"/>
      </a:lt2>
      <a:accent1>
        <a:srgbClr val="00843C"/>
      </a:accent1>
      <a:accent2>
        <a:srgbClr val="00632C"/>
      </a:accent2>
      <a:accent3>
        <a:srgbClr val="00843C"/>
      </a:accent3>
      <a:accent4>
        <a:srgbClr val="00632C"/>
      </a:accent4>
      <a:accent5>
        <a:srgbClr val="00843C"/>
      </a:accent5>
      <a:accent6>
        <a:srgbClr val="00B050"/>
      </a:accent6>
      <a:hlink>
        <a:srgbClr val="00843C"/>
      </a:hlink>
      <a:folHlink>
        <a:srgbClr val="00843C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anchor="ctr"/>
      <a:lstStyle>
        <a:defPPr>
          <a:defRPr/>
        </a:defPPr>
      </a:lstStyle>
    </a:spDef>
  </a:objectDefaults>
  <a:extraClrSchemeLst>
    <a:extraClrScheme>
      <a:clrScheme name="sample 1">
        <a:dk1>
          <a:srgbClr val="000000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68402"/>
        </a:accent2>
        <a:accent3>
          <a:srgbClr val="FFFFFF"/>
        </a:accent3>
        <a:accent4>
          <a:srgbClr val="000000"/>
        </a:accent4>
        <a:accent5>
          <a:srgbClr val="B1DBF4"/>
        </a:accent5>
        <a:accent6>
          <a:srgbClr val="D07702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8BB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5095D"/>
        </a:dk1>
        <a:lt1>
          <a:srgbClr val="FFFFFF"/>
        </a:lt1>
        <a:dk2>
          <a:srgbClr val="235752"/>
        </a:dk2>
        <a:lt2>
          <a:srgbClr val="B2B2B2"/>
        </a:lt2>
        <a:accent1>
          <a:srgbClr val="DAAF34"/>
        </a:accent1>
        <a:accent2>
          <a:srgbClr val="6F9A3C"/>
        </a:accent2>
        <a:accent3>
          <a:srgbClr val="FFFFFF"/>
        </a:accent3>
        <a:accent4>
          <a:srgbClr val="1E064E"/>
        </a:accent4>
        <a:accent5>
          <a:srgbClr val="EAD4AE"/>
        </a:accent5>
        <a:accent6>
          <a:srgbClr val="648B35"/>
        </a:accent6>
        <a:hlink>
          <a:srgbClr val="8DAED9"/>
        </a:hlink>
        <a:folHlink>
          <a:srgbClr val="A8C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</Template>
  <TotalTime>296</TotalTime>
  <Words>307</Words>
  <Application>Microsoft Office PowerPoint</Application>
  <PresentationFormat>Екран (4:3)</PresentationFormat>
  <Paragraphs>114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3" baseType="lpstr">
      <vt:lpstr>3</vt:lpstr>
      <vt:lpstr>Роль інформації в житті людини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Продовж речення</vt:lpstr>
      <vt:lpstr>Слайд 10</vt:lpstr>
      <vt:lpstr>Роль інформації</vt:lpstr>
      <vt:lpstr>Слайд 12</vt:lpstr>
      <vt:lpstr>Слайд 13</vt:lpstr>
      <vt:lpstr>Слайд 14</vt:lpstr>
      <vt:lpstr>Слайд 15</vt:lpstr>
      <vt:lpstr>Слайд 16</vt:lpstr>
      <vt:lpstr>Властивості інформації</vt:lpstr>
      <vt:lpstr>Слайд 18</vt:lpstr>
      <vt:lpstr>Фізкультхвилинка</vt:lpstr>
      <vt:lpstr>Працюємо за комп’ютером</vt:lpstr>
      <vt:lpstr>GCompris</vt:lpstr>
      <vt:lpstr>Дякую за увагу!!!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інформації в житті людини</dc:title>
  <dc:creator>adam</dc:creator>
  <cp:lastModifiedBy>дом</cp:lastModifiedBy>
  <cp:revision>39</cp:revision>
  <dcterms:created xsi:type="dcterms:W3CDTF">2015-10-20T21:14:13Z</dcterms:created>
  <dcterms:modified xsi:type="dcterms:W3CDTF">2018-12-11T14:49:02Z</dcterms:modified>
</cp:coreProperties>
</file>